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70" r:id="rId4"/>
    <p:sldId id="271" r:id="rId5"/>
    <p:sldId id="272" r:id="rId6"/>
    <p:sldId id="269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-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1E12-A652-423D-9BB2-7BF47F5C9E7E}" type="datetimeFigureOut">
              <a:rPr lang="es-MX" smtClean="0"/>
              <a:t>24/11/2020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F17F-7C8B-412E-97F1-F9198D3C93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312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1E12-A652-423D-9BB2-7BF47F5C9E7E}" type="datetimeFigureOut">
              <a:rPr lang="es-MX" smtClean="0"/>
              <a:t>24/11/2020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F17F-7C8B-412E-97F1-F9198D3C93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3803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1E12-A652-423D-9BB2-7BF47F5C9E7E}" type="datetimeFigureOut">
              <a:rPr lang="es-MX" smtClean="0"/>
              <a:t>24/11/2020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F17F-7C8B-412E-97F1-F9198D3C93D3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848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1E12-A652-423D-9BB2-7BF47F5C9E7E}" type="datetimeFigureOut">
              <a:rPr lang="es-MX" smtClean="0"/>
              <a:t>24/11/2020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F17F-7C8B-412E-97F1-F9198D3C93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4883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1E12-A652-423D-9BB2-7BF47F5C9E7E}" type="datetimeFigureOut">
              <a:rPr lang="es-MX" smtClean="0"/>
              <a:t>24/11/2020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F17F-7C8B-412E-97F1-F9198D3C93D3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6300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1E12-A652-423D-9BB2-7BF47F5C9E7E}" type="datetimeFigureOut">
              <a:rPr lang="es-MX" smtClean="0"/>
              <a:t>24/11/2020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F17F-7C8B-412E-97F1-F9198D3C93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6614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1E12-A652-423D-9BB2-7BF47F5C9E7E}" type="datetimeFigureOut">
              <a:rPr lang="es-MX" smtClean="0"/>
              <a:t>24/11/2020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F17F-7C8B-412E-97F1-F9198D3C93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5769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1E12-A652-423D-9BB2-7BF47F5C9E7E}" type="datetimeFigureOut">
              <a:rPr lang="es-MX" smtClean="0"/>
              <a:t>24/11/2020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F17F-7C8B-412E-97F1-F9198D3C93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6475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1E12-A652-423D-9BB2-7BF47F5C9E7E}" type="datetimeFigureOut">
              <a:rPr lang="es-MX" smtClean="0"/>
              <a:t>24/11/2020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F17F-7C8B-412E-97F1-F9198D3C93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406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1E12-A652-423D-9BB2-7BF47F5C9E7E}" type="datetimeFigureOut">
              <a:rPr lang="es-MX" smtClean="0"/>
              <a:t>24/11/2020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F17F-7C8B-412E-97F1-F9198D3C93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140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1E12-A652-423D-9BB2-7BF47F5C9E7E}" type="datetimeFigureOut">
              <a:rPr lang="es-MX" smtClean="0"/>
              <a:t>24/11/2020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F17F-7C8B-412E-97F1-F9198D3C93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0477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1E12-A652-423D-9BB2-7BF47F5C9E7E}" type="datetimeFigureOut">
              <a:rPr lang="es-MX" smtClean="0"/>
              <a:t>24/11/2020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F17F-7C8B-412E-97F1-F9198D3C93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8853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1E12-A652-423D-9BB2-7BF47F5C9E7E}" type="datetimeFigureOut">
              <a:rPr lang="es-MX" smtClean="0"/>
              <a:t>24/11/2020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F17F-7C8B-412E-97F1-F9198D3C93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814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1E12-A652-423D-9BB2-7BF47F5C9E7E}" type="datetimeFigureOut">
              <a:rPr lang="es-MX" smtClean="0"/>
              <a:t>24/11/2020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F17F-7C8B-412E-97F1-F9198D3C93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737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1E12-A652-423D-9BB2-7BF47F5C9E7E}" type="datetimeFigureOut">
              <a:rPr lang="es-MX" smtClean="0"/>
              <a:t>24/11/2020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F17F-7C8B-412E-97F1-F9198D3C93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625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41E12-A652-423D-9BB2-7BF47F5C9E7E}" type="datetimeFigureOut">
              <a:rPr lang="es-MX" smtClean="0"/>
              <a:t>24/11/2020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7F17F-7C8B-412E-97F1-F9198D3C93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2574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41E12-A652-423D-9BB2-7BF47F5C9E7E}" type="datetimeFigureOut">
              <a:rPr lang="es-MX" smtClean="0"/>
              <a:t>24/11/2020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B97F17F-7C8B-412E-97F1-F9198D3C93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208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7067" y="769696"/>
            <a:ext cx="7766936" cy="1646302"/>
          </a:xfrm>
        </p:spPr>
        <p:txBody>
          <a:bodyPr/>
          <a:lstStyle/>
          <a:p>
            <a:pPr algn="ctr"/>
            <a:r>
              <a:rPr lang="es-MX" dirty="0" smtClean="0"/>
              <a:t>PROYECCIONES DE SALUD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63499" y="4170218"/>
            <a:ext cx="4036985" cy="97751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s-MX" sz="2600" dirty="0" smtClean="0"/>
              <a:t>UNIÓN CUBANA</a:t>
            </a:r>
          </a:p>
          <a:p>
            <a:pPr algn="ctr"/>
            <a:r>
              <a:rPr lang="es-MX" sz="3200" dirty="0" smtClean="0"/>
              <a:t>2021</a:t>
            </a:r>
            <a:endParaRPr lang="es-MX" sz="32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613883"/>
            <a:ext cx="5223164" cy="3482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9835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s-ES" sz="4800" dirty="0" smtClean="0"/>
              <a:t>Nuestro aporte al programa:</a:t>
            </a:r>
            <a:br>
              <a:rPr lang="es-ES" sz="4800" dirty="0" smtClean="0"/>
            </a:br>
            <a:r>
              <a:rPr lang="es-ES" sz="4800" dirty="0" smtClean="0"/>
              <a:t>“Yo Iré”, Evangelismo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1254320"/>
            <a:ext cx="9755140" cy="5991607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es-MX" sz="4000" dirty="0" smtClean="0"/>
          </a:p>
          <a:p>
            <a:pPr lvl="0"/>
            <a:r>
              <a:rPr lang="es-MX" sz="4000" dirty="0" smtClean="0"/>
              <a:t>Evangelismo virtual (vía </a:t>
            </a:r>
            <a:r>
              <a:rPr lang="es-MX" sz="4000" dirty="0" err="1" smtClean="0"/>
              <a:t>whatsapp</a:t>
            </a:r>
            <a:r>
              <a:rPr lang="es-MX" sz="4000" dirty="0" smtClean="0"/>
              <a:t>, </a:t>
            </a:r>
            <a:r>
              <a:rPr lang="es-MX" sz="4000" dirty="0" err="1" smtClean="0"/>
              <a:t>youtube</a:t>
            </a:r>
            <a:r>
              <a:rPr lang="es-MX" sz="4000" dirty="0" smtClean="0"/>
              <a:t> y </a:t>
            </a:r>
            <a:r>
              <a:rPr lang="es-MX" sz="4000" dirty="0" err="1" smtClean="0"/>
              <a:t>facebook</a:t>
            </a:r>
            <a:r>
              <a:rPr lang="es-MX" sz="4000" dirty="0" smtClean="0"/>
              <a:t>: (3-10 de abril)</a:t>
            </a:r>
          </a:p>
          <a:p>
            <a:r>
              <a:rPr lang="es-MX" sz="4000" dirty="0"/>
              <a:t>19-25 de septiembre: </a:t>
            </a:r>
            <a:r>
              <a:rPr lang="es-MX" sz="4000" dirty="0" smtClean="0"/>
              <a:t>Semana Evangelística </a:t>
            </a:r>
            <a:r>
              <a:rPr lang="es-MX" sz="4000" dirty="0"/>
              <a:t>de </a:t>
            </a:r>
            <a:r>
              <a:rPr lang="es-MX" sz="4000" dirty="0" smtClean="0"/>
              <a:t>Salud</a:t>
            </a:r>
            <a:r>
              <a:rPr lang="es-MX" sz="4000" dirty="0" smtClean="0"/>
              <a:t>.</a:t>
            </a:r>
          </a:p>
          <a:p>
            <a:r>
              <a:rPr lang="es-MX" sz="4000" dirty="0" smtClean="0"/>
              <a:t>Grabaciones pequeñas de los 5 minutos de salud para distribuir por los medios</a:t>
            </a:r>
            <a:r>
              <a:rPr lang="es-MX" sz="4000" dirty="0" smtClean="0"/>
              <a:t> digitales los domingos esos mensajes.</a:t>
            </a:r>
            <a:endParaRPr lang="en-US" sz="4000" dirty="0"/>
          </a:p>
          <a:p>
            <a:pPr lvl="0"/>
            <a:endParaRPr lang="es-MX" sz="4000" dirty="0" smtClean="0"/>
          </a:p>
          <a:p>
            <a:pPr lvl="0"/>
            <a:endParaRPr lang="en-US" sz="4000" dirty="0"/>
          </a:p>
          <a:p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5549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s-ES" sz="4800" dirty="0" smtClean="0"/>
              <a:t>Nuestro aporte al programa:</a:t>
            </a:r>
            <a:br>
              <a:rPr lang="es-ES" sz="4800" dirty="0" smtClean="0"/>
            </a:br>
            <a:r>
              <a:rPr lang="es-ES" sz="4800" dirty="0" smtClean="0"/>
              <a:t>“Yo Iré”, Educación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1449672"/>
            <a:ext cx="9113437" cy="468349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es-MX" sz="4000" dirty="0" smtClean="0"/>
          </a:p>
          <a:p>
            <a:pPr lvl="0"/>
            <a:r>
              <a:rPr lang="es-MX" sz="4000" dirty="0" smtClean="0"/>
              <a:t>Estudio del libro “Ministerio de Curación”</a:t>
            </a:r>
            <a:endParaRPr lang="es-MX" sz="4000" dirty="0"/>
          </a:p>
          <a:p>
            <a:pPr marL="0" lvl="0" indent="0">
              <a:buNone/>
            </a:pPr>
            <a:r>
              <a:rPr lang="es-MX" sz="4000" dirty="0" smtClean="0"/>
              <a:t>Para el próximo año la Delegación del Este nos está preparando un cuestionario de 10 preguntas por cada mes.</a:t>
            </a:r>
            <a:endParaRPr lang="en-US" sz="4000" dirty="0"/>
          </a:p>
          <a:p>
            <a:pPr lvl="0"/>
            <a:endParaRPr lang="es-MX" sz="4000" dirty="0" smtClean="0"/>
          </a:p>
          <a:p>
            <a:pPr lvl="0"/>
            <a:endParaRPr lang="en-US" sz="4000" dirty="0"/>
          </a:p>
          <a:p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00087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s-ES" sz="4800" dirty="0" smtClean="0"/>
              <a:t>Nuestro aporte al programa:</a:t>
            </a:r>
            <a:br>
              <a:rPr lang="es-ES" sz="4800" dirty="0" smtClean="0"/>
            </a:br>
            <a:r>
              <a:rPr lang="es-ES" sz="4800" dirty="0" smtClean="0"/>
              <a:t>“Yo Iré”, Educación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1930400"/>
            <a:ext cx="9113437" cy="4202771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es-MX" sz="4000" dirty="0" smtClean="0"/>
          </a:p>
          <a:p>
            <a:pPr lvl="0"/>
            <a:r>
              <a:rPr lang="es-MX" sz="4000" dirty="0" smtClean="0"/>
              <a:t>En cada culto de adoración: “Cinco Minutos de Salud”</a:t>
            </a:r>
          </a:p>
          <a:p>
            <a:pPr marL="0" lvl="0" indent="0">
              <a:buNone/>
            </a:pPr>
            <a:r>
              <a:rPr lang="es-MX" sz="4000" dirty="0" smtClean="0"/>
              <a:t>Cada Delegación va a elaborar estos pequeños mensajes. Dos meses cada campo.</a:t>
            </a:r>
            <a:endParaRPr lang="es-MX" sz="4000" dirty="0"/>
          </a:p>
          <a:p>
            <a:pPr lvl="0"/>
            <a:endParaRPr lang="es-MX" sz="4000" dirty="0" smtClean="0"/>
          </a:p>
          <a:p>
            <a:pPr lvl="0"/>
            <a:endParaRPr lang="en-US" sz="4000" dirty="0"/>
          </a:p>
          <a:p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426642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s-ES" sz="4800" dirty="0" smtClean="0"/>
              <a:t>Nuestro aporte al programa:</a:t>
            </a:r>
            <a:br>
              <a:rPr lang="es-ES" sz="4800" dirty="0" smtClean="0"/>
            </a:br>
            <a:r>
              <a:rPr lang="es-ES" sz="4800" dirty="0" smtClean="0"/>
              <a:t>“Yo Iré”, Servicio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1707380"/>
            <a:ext cx="9113437" cy="4202771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endParaRPr lang="es-MX" sz="4000" dirty="0" smtClean="0"/>
          </a:p>
          <a:p>
            <a:pPr lvl="0"/>
            <a:r>
              <a:rPr lang="es-MX" sz="4000" dirty="0" smtClean="0"/>
              <a:t>Ferias de Salud.</a:t>
            </a:r>
          </a:p>
          <a:p>
            <a:pPr lvl="0"/>
            <a:r>
              <a:rPr lang="es-MX" sz="4000" dirty="0" smtClean="0"/>
              <a:t>Programa “Quiero Vivir Sano”.</a:t>
            </a:r>
          </a:p>
          <a:p>
            <a:pPr lvl="0"/>
            <a:r>
              <a:rPr lang="es-MX" sz="4000" dirty="0" smtClean="0"/>
              <a:t>Promover el agua purificada y una mejor utilización de ella.</a:t>
            </a:r>
          </a:p>
          <a:p>
            <a:pPr lvl="0"/>
            <a:r>
              <a:rPr lang="es-MX" sz="4000" dirty="0" smtClean="0"/>
              <a:t>Donación de Sangre.</a:t>
            </a:r>
          </a:p>
          <a:p>
            <a:pPr lvl="0"/>
            <a:endParaRPr lang="en-US" sz="4000" dirty="0"/>
          </a:p>
          <a:p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270898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s-ES" sz="4800" dirty="0"/>
              <a:t>Calendario de </a:t>
            </a:r>
            <a:r>
              <a:rPr lang="es-ES" sz="4800" dirty="0" smtClean="0"/>
              <a:t>Fechas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1731818"/>
            <a:ext cx="9113437" cy="4309544"/>
          </a:xfrm>
        </p:spPr>
        <p:txBody>
          <a:bodyPr>
            <a:noAutofit/>
          </a:bodyPr>
          <a:lstStyle/>
          <a:p>
            <a:pPr lvl="0"/>
            <a:r>
              <a:rPr lang="es-MX" sz="4000" dirty="0" smtClean="0"/>
              <a:t>25 </a:t>
            </a:r>
            <a:r>
              <a:rPr lang="es-MX" sz="4000" dirty="0"/>
              <a:t>de septiembre: Concurso de Salud por iglesias. / Conclusión con Donación de Sangre </a:t>
            </a:r>
            <a:r>
              <a:rPr lang="es-MX" sz="4000" i="1" dirty="0"/>
              <a:t>“Gota a Gota una Persona Salva a Otra”.</a:t>
            </a:r>
            <a:endParaRPr lang="en-US" sz="4000" dirty="0"/>
          </a:p>
          <a:p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274038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s-ES" sz="4800" dirty="0"/>
              <a:t>Calendario de </a:t>
            </a:r>
            <a:r>
              <a:rPr lang="es-ES" sz="4800" dirty="0" smtClean="0"/>
              <a:t>Fechas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2119745"/>
            <a:ext cx="9604091" cy="3921617"/>
          </a:xfrm>
        </p:spPr>
        <p:txBody>
          <a:bodyPr>
            <a:noAutofit/>
          </a:bodyPr>
          <a:lstStyle/>
          <a:p>
            <a:pPr lvl="0"/>
            <a:r>
              <a:rPr lang="es-MX" sz="4000" dirty="0" smtClean="0"/>
              <a:t>16 </a:t>
            </a:r>
            <a:r>
              <a:rPr lang="es-MX" sz="4000" dirty="0"/>
              <a:t>de octubre: Concurso de Salud por Distritos.</a:t>
            </a:r>
            <a:endParaRPr lang="en-US" sz="4000" dirty="0"/>
          </a:p>
          <a:p>
            <a:pPr lvl="0"/>
            <a:r>
              <a:rPr lang="es-MX" sz="4000" dirty="0" smtClean="0"/>
              <a:t>23 </a:t>
            </a:r>
            <a:r>
              <a:rPr lang="es-MX" sz="4000" dirty="0"/>
              <a:t>de octubre: Concurso de Salud por Zonas Ministeriales</a:t>
            </a:r>
            <a:r>
              <a:rPr lang="es-MX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928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s-ES" sz="4800" dirty="0"/>
              <a:t>Calendario de </a:t>
            </a:r>
            <a:r>
              <a:rPr lang="es-ES" sz="4800" dirty="0" smtClean="0"/>
              <a:t>Fechas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2313708"/>
            <a:ext cx="9604091" cy="3727653"/>
          </a:xfrm>
        </p:spPr>
        <p:txBody>
          <a:bodyPr>
            <a:noAutofit/>
          </a:bodyPr>
          <a:lstStyle/>
          <a:p>
            <a:pPr lvl="0"/>
            <a:r>
              <a:rPr lang="es-MX" sz="4000" dirty="0"/>
              <a:t>6</a:t>
            </a:r>
            <a:r>
              <a:rPr lang="es-MX" sz="4000" dirty="0" smtClean="0"/>
              <a:t> </a:t>
            </a:r>
            <a:r>
              <a:rPr lang="es-MX" sz="4000" dirty="0"/>
              <a:t>de noviembre: Concurso de Salud por Delegación / </a:t>
            </a:r>
            <a:r>
              <a:rPr lang="es-MX" sz="4000" dirty="0" smtClean="0"/>
              <a:t>Misión</a:t>
            </a:r>
          </a:p>
          <a:p>
            <a:r>
              <a:rPr lang="es-MX" sz="4000" dirty="0"/>
              <a:t>3</a:t>
            </a:r>
            <a:r>
              <a:rPr lang="es-MX" sz="4000" dirty="0" smtClean="0"/>
              <a:t> </a:t>
            </a:r>
            <a:r>
              <a:rPr lang="es-MX" sz="4000" dirty="0"/>
              <a:t>de diciembre: Celebración el Día del Profesional de Salud</a:t>
            </a:r>
            <a:endParaRPr lang="en-US" sz="4000" dirty="0"/>
          </a:p>
          <a:p>
            <a:pPr lvl="0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0008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s-ES" sz="4800" dirty="0"/>
              <a:t>Calendario de </a:t>
            </a:r>
            <a:r>
              <a:rPr lang="es-ES" sz="4800" dirty="0" smtClean="0"/>
              <a:t>Fechas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2313708"/>
            <a:ext cx="9604091" cy="3727653"/>
          </a:xfrm>
        </p:spPr>
        <p:txBody>
          <a:bodyPr>
            <a:noAutofit/>
          </a:bodyPr>
          <a:lstStyle/>
          <a:p>
            <a:pPr lvl="0"/>
            <a:r>
              <a:rPr lang="es-MX" sz="4000" dirty="0" smtClean="0"/>
              <a:t>11 </a:t>
            </a:r>
            <a:r>
              <a:rPr lang="es-MX" sz="4000" dirty="0"/>
              <a:t>de </a:t>
            </a:r>
            <a:r>
              <a:rPr lang="es-MX" sz="4000" dirty="0" smtClean="0"/>
              <a:t>diciembre</a:t>
            </a:r>
            <a:r>
              <a:rPr lang="es-MX" sz="4000" dirty="0"/>
              <a:t>: </a:t>
            </a:r>
            <a:endParaRPr lang="es-MX" sz="4000" dirty="0" smtClean="0"/>
          </a:p>
          <a:p>
            <a:pPr marL="0" lvl="0" indent="0">
              <a:buNone/>
            </a:pPr>
            <a:r>
              <a:rPr lang="es-MX" sz="4000" dirty="0" smtClean="0"/>
              <a:t>Concurso </a:t>
            </a:r>
            <a:r>
              <a:rPr lang="es-MX" sz="4000" dirty="0"/>
              <a:t>de Salud </a:t>
            </a:r>
            <a:r>
              <a:rPr lang="es-MX" sz="4000" dirty="0" smtClean="0"/>
              <a:t>a nivel de Unión Cubana</a:t>
            </a:r>
          </a:p>
          <a:p>
            <a:pPr lvl="0"/>
            <a:endParaRPr lang="es-MX" sz="4000" dirty="0"/>
          </a:p>
          <a:p>
            <a:pPr lvl="0"/>
            <a:r>
              <a:rPr lang="es-MX" sz="4000" dirty="0" smtClean="0"/>
              <a:t>En Santa Clara</a:t>
            </a:r>
          </a:p>
          <a:p>
            <a:pPr lvl="0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5834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166</TotalTime>
  <Words>244</Words>
  <Application>Microsoft Office PowerPoint</Application>
  <PresentationFormat>Panorámica</PresentationFormat>
  <Paragraphs>38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Faceta</vt:lpstr>
      <vt:lpstr>PROYECCIONES DE SALUD</vt:lpstr>
      <vt:lpstr>Nuestro aporte al programa: “Yo Iré”, Evangelismo </vt:lpstr>
      <vt:lpstr>Nuestro aporte al programa: “Yo Iré”, Educación </vt:lpstr>
      <vt:lpstr>Nuestro aporte al programa: “Yo Iré”, Educación </vt:lpstr>
      <vt:lpstr>Nuestro aporte al programa: “Yo Iré”, Servicio </vt:lpstr>
      <vt:lpstr>Calendario de Fechas </vt:lpstr>
      <vt:lpstr>Calendario de Fechas </vt:lpstr>
      <vt:lpstr>Calendario de Fechas </vt:lpstr>
      <vt:lpstr>Calendario de Fechas </vt:lpstr>
    </vt:vector>
  </TitlesOfParts>
  <Company>TuSoft.org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PROYECCIONES DE SALUD</dc:title>
  <dc:creator>TuSoft</dc:creator>
  <cp:lastModifiedBy>Usuario de Windows</cp:lastModifiedBy>
  <cp:revision>22</cp:revision>
  <dcterms:created xsi:type="dcterms:W3CDTF">2018-05-01T17:04:17Z</dcterms:created>
  <dcterms:modified xsi:type="dcterms:W3CDTF">2020-11-24T21:36:51Z</dcterms:modified>
</cp:coreProperties>
</file>