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sldIdLst>
    <p:sldId id="277" r:id="rId2"/>
    <p:sldId id="258" r:id="rId3"/>
    <p:sldId id="278" r:id="rId4"/>
    <p:sldId id="308" r:id="rId5"/>
    <p:sldId id="309" r:id="rId6"/>
    <p:sldId id="263" r:id="rId7"/>
    <p:sldId id="305" r:id="rId8"/>
    <p:sldId id="306" r:id="rId9"/>
    <p:sldId id="264" r:id="rId10"/>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ción" id="{CB6BBEF7-9717-4733-A929-535518E6EBF6}">
          <p14:sldIdLst>
            <p14:sldId id="277"/>
            <p14:sldId id="258"/>
          </p14:sldIdLst>
        </p14:section>
        <p14:section name="Cree su presentación" id="{16378913-E5ED-4281-BAF5-F1F938CB0BED}">
          <p14:sldIdLst>
            <p14:sldId id="278"/>
            <p14:sldId id="308"/>
            <p14:sldId id="309"/>
            <p14:sldId id="263"/>
            <p14:sldId id="305"/>
            <p14:sldId id="306"/>
          </p14:sldIdLst>
        </p14:section>
        <p14:section name="Enriquezca su presentación" id="{E2D565D1-BA5E-44E6-A40E-50A644912248}">
          <p14:sldIdLst>
            <p14:sldId id="264"/>
          </p14:sldIdLst>
        </p14:section>
        <p14:section name="Entregue su presentación" id="{71D59651-8EFA-4415-9623-98B4C4A8699C}">
          <p14:sldIdLst/>
        </p14:section>
        <p14:section name="¡Hay más!" id="{2E16B512-814A-4DC1-A986-25475E10E0E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9825" autoAdjust="0"/>
  </p:normalViewPr>
  <p:slideViewPr>
    <p:cSldViewPr>
      <p:cViewPr varScale="1">
        <p:scale>
          <a:sx n="66" d="100"/>
          <a:sy n="66" d="100"/>
        </p:scale>
        <p:origin x="1602" y="84"/>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00F830A1-3891-4B82-A120-081866556DA0}" type="datetimeFigureOut">
              <a:rPr lang="es-ES"/>
              <a:pPr/>
              <a:t>30/11/2020</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58CC9574-A819-4FE4-99A7-1E27AD09ADC2}" type="slidenum">
              <a:rPr/>
              <a:pPr/>
              <a:t>‹Nº›</a:t>
            </a:fld>
            <a:endParaRPr lang="es-ES"/>
          </a:p>
        </p:txBody>
      </p:sp>
    </p:spTree>
    <p:extLst>
      <p:ext uri="{BB962C8B-B14F-4D97-AF65-F5344CB8AC3E}">
        <p14:creationId xmlns:p14="http://schemas.microsoft.com/office/powerpoint/2010/main" val="127348529"/>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Este Esta presentación, que se recomienda ver en modo de presentación, muestra las nuevas funciones de PowerPoint. Estas diapositivas están diseñadas para ofrecerle excelentes ideas para las presentaciones que creará en PowerPoint 2011.</a:t>
            </a:r>
          </a:p>
          <a:p>
            <a:endParaRPr lang="es-ES" dirty="0" smtClean="0"/>
          </a:p>
          <a:p>
            <a:pPr>
              <a:spcBef>
                <a:spcPct val="0"/>
              </a:spcBef>
            </a:pPr>
            <a:r>
              <a:rPr lang="es-ES" dirty="0" smtClean="0"/>
              <a:t>Para obtener más plantillas de muestra, haga clic en el menú Archivo y después en la ficha Nuevo a partir de plantilla. En Plantilla, haga clic en Presentaciones.</a:t>
            </a:r>
          </a:p>
        </p:txBody>
      </p:sp>
      <p:sp>
        <p:nvSpPr>
          <p:cNvPr id="4" name="Slide Number Placeholder 3"/>
          <p:cNvSpPr>
            <a:spLocks noGrp="1"/>
          </p:cNvSpPr>
          <p:nvPr>
            <p:ph type="sldNum" sz="quarter" idx="10"/>
          </p:nvPr>
        </p:nvSpPr>
        <p:spPr/>
        <p:txBody>
          <a:bodyPr/>
          <a:lstStyle/>
          <a:p>
            <a:fld id="{58CC9574-A819-4FE4-99A7-1E27AD09ADC2}" type="slidenum">
              <a:rPr lang="es-ES" smtClean="0"/>
              <a:pPr/>
              <a:t>1</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pPr/>
              <a:t>2</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58CC9574-A819-4FE4-99A7-1E27AD09ADC2}" type="slidenum">
              <a:rPr lang="es-ES" smtClean="0"/>
              <a:pPr/>
              <a:t>3</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58CC9574-A819-4FE4-99A7-1E27AD09ADC2}" type="slidenum">
              <a:rPr lang="es-ES" smtClean="0"/>
              <a:pPr/>
              <a:t>4</a:t>
            </a:fld>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58CC9574-A819-4FE4-99A7-1E27AD09ADC2}" type="slidenum">
              <a:rPr lang="es-ES" smtClean="0"/>
              <a:pPr/>
              <a:t>5</a:t>
            </a:fld>
            <a:endParaRPr lang="es-E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a:t>
            </a:fld>
            <a:endParaRPr lang="es-E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a:t>
            </a:fld>
            <a:endParaRPr lang="es-E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kumimoji="0" lang="es-ES"/>
              <a:pPr/>
              <a:t>30/11/2020</a:t>
            </a:fld>
            <a:endParaRPr kumimoji="0" lang="es-ES"/>
          </a:p>
        </p:txBody>
      </p:sp>
      <p:sp>
        <p:nvSpPr>
          <p:cNvPr id="5" name="Footer Placeholder 4"/>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kumimoji="0"/>
              <a:pPr/>
              <a:t>‹Nº›</a:t>
            </a:fld>
            <a:endParaRPr kumimoji="0" lang="es-ES"/>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es-ES" sz="2200" kern="1200">
                <a:solidFill>
                  <a:schemeClr val="tx1">
                    <a:lumMod val="75000"/>
                    <a:lumOff val="25000"/>
                  </a:schemeClr>
                </a:solidFill>
                <a:latin typeface="Calibri" pitchFamily="34" charset="0"/>
                <a:ea typeface="+mn-ea"/>
                <a:cs typeface="+mn-cs"/>
              </a:defRPr>
            </a:lvl1pPr>
          </a:lstStyle>
          <a:p>
            <a:pPr lvl="0"/>
            <a:r>
              <a:rPr kumimoji="0" lang="es-ES"/>
              <a:t>Haga clic para modificar el estilo de subtítulo del patrón</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es-ES"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es-ES_tradnl" smtClean="0"/>
              <a:t>Clic para editar título</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ido multimedia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kumimoji="0" lang="es-ES"/>
              <a:pPr/>
              <a:t>30/11/2020</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kumimoji="0"/>
              <a:pPr/>
              <a:t>‹Nº›</a:t>
            </a:fld>
            <a:endParaRPr kumimoji="0" lang="es-ES"/>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_tradnl" smtClean="0"/>
              <a:t>Clic para editar título</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es-ES"/>
            </a:lvl1pPr>
          </a:lstStyle>
          <a:p>
            <a:pPr eaLnBrk="1" latinLnBrk="0" hangingPunct="1"/>
            <a:r>
              <a:rPr lang="es-ES_tradnl" smtClean="0"/>
              <a:t>Haga clic en el icono para agregar medios</a:t>
            </a:r>
            <a:endParaRPr/>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es-ES" sz="2400">
                <a:solidFill>
                  <a:schemeClr val="bg1"/>
                </a:solidFill>
              </a:defRPr>
            </a:lvl1pPr>
          </a:lstStyle>
          <a:p>
            <a:pPr lvl="0" eaLnBrk="1" latinLnBrk="0" hangingPunct="1"/>
            <a:r>
              <a:rPr lang="es-ES_tradnl" smtClean="0"/>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_tradnl" smtClean="0"/>
              <a:t>Clic para editar título</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_tradnl" smtClean="0"/>
              <a:t>Arrastre la imagen al marcador de posición o haga clic en el icono para agregar</a:t>
            </a:r>
            <a:endParaRPr/>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_tradnl" smtClean="0"/>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kumimoji="0" lang="es-ES"/>
              <a:pPr/>
              <a:t>30/11/2020</a:t>
            </a:fld>
            <a:endParaRPr kumimoji="0" lang="es-ES"/>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kumimoji="0"/>
              <a:pPr/>
              <a:t>‹Nº›</a:t>
            </a:fld>
            <a:endParaRPr kumimoji="0" lang="es-E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ítulo y text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a:p>
        </p:txBody>
      </p:sp>
      <p:sp>
        <p:nvSpPr>
          <p:cNvPr id="4" name="Date Placeholder 3"/>
          <p:cNvSpPr>
            <a:spLocks noGrp="1"/>
          </p:cNvSpPr>
          <p:nvPr>
            <p:ph type="dt" sz="half" idx="10"/>
          </p:nvPr>
        </p:nvSpPr>
        <p:spPr/>
        <p:txBody>
          <a:bodyPr/>
          <a:lstStyle/>
          <a:p>
            <a:fld id="{A258050E-B668-4FA7-85AD-C750C80A6E9B}" type="datetimeFigureOut">
              <a:rPr kumimoji="0" lang="es-ES"/>
              <a:pPr/>
              <a:t>30/11/2020</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240D5ECE-8B49-45CD-BE81-EF81920D1969}" type="slidenum">
              <a:rPr kumimoji="0"/>
              <a:pPr/>
              <a:t>‹Nº›</a:t>
            </a:fld>
            <a:endParaRPr kumimoji="0" lang="es-ES"/>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es-ES" sz="2800" b="1" kern="1200" baseline="0">
                <a:solidFill>
                  <a:schemeClr val="bg1"/>
                </a:solidFill>
                <a:latin typeface="+mn-lt"/>
                <a:ea typeface="+mn-ea"/>
                <a:cs typeface="+mn-cs"/>
              </a:defRPr>
            </a:lvl1pPr>
          </a:lstStyle>
          <a:p>
            <a:r>
              <a:rPr kumimoji="0" lang="es-ES"/>
              <a:t>    Haga clic para modificar el estilo de título del patrón</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exto y títul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es-ES_tradnl" smtClean="0"/>
              <a:t>Clic para editar título</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rPr kumimoji="0" lang="es-ES"/>
              <a:pPr/>
              <a:t>30/11/2020</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rPr kumimoji="0"/>
              <a:pPr/>
              <a:t>‹Nº›</a:t>
            </a:fld>
            <a:endParaRPr kumimoji="0" lang="es-E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En blanco">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kumimoji="0" lang="es-ES"/>
              <a:pPr/>
              <a:t>30/11/2020</a:t>
            </a:fld>
            <a:endParaRPr kumimoji="0" lang="es-ES"/>
          </a:p>
        </p:txBody>
      </p:sp>
      <p:sp>
        <p:nvSpPr>
          <p:cNvPr id="3" name="Footer Placeholder 2"/>
          <p:cNvSpPr>
            <a:spLocks noGrp="1"/>
          </p:cNvSpPr>
          <p:nvPr>
            <p:ph type="ftr" sz="quarter" idx="11"/>
          </p:nvPr>
        </p:nvSpPr>
        <p:spPr/>
        <p:txBody>
          <a:bodyPr/>
          <a:lstStyle/>
          <a:p>
            <a:endParaRPr kumimoji="0" lang="es-ES"/>
          </a:p>
        </p:txBody>
      </p:sp>
      <p:sp>
        <p:nvSpPr>
          <p:cNvPr id="4" name="Slide Number Placeholder 3"/>
          <p:cNvSpPr>
            <a:spLocks noGrp="1"/>
          </p:cNvSpPr>
          <p:nvPr>
            <p:ph type="sldNum" sz="quarter" idx="12"/>
          </p:nvPr>
        </p:nvSpPr>
        <p:spPr/>
        <p:txBody>
          <a:bodyPr/>
          <a:lstStyle/>
          <a:p>
            <a:fld id="{73820FCD-5F4C-4989-BE05-0A8208BCBC21}" type="slidenum">
              <a:rPr kumimoji="0"/>
              <a:pPr/>
              <a:t>‹Nº›</a:t>
            </a:fld>
            <a:endParaRPr kumimoji="0" lang="es-E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es-ES" sz="3000" b="1" cap="all"/>
            </a:lvl1pPr>
          </a:lstStyle>
          <a:p>
            <a:pPr eaLnBrk="1" latinLnBrk="0" hangingPunct="1"/>
            <a:r>
              <a:rPr lang="es-ES_tradnl" smtClean="0"/>
              <a:t>Clic para editar título</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es-ES" sz="1800">
                <a:solidFill>
                  <a:schemeClr val="tx1">
                    <a:lumMod val="65000"/>
                    <a:lumOff val="35000"/>
                  </a:schemeClr>
                </a:solidFill>
              </a:defRPr>
            </a:lvl1pPr>
            <a:lvl2pPr marL="457200" indent="0" eaLnBrk="1" latinLnBrk="0" hangingPunct="1">
              <a:buNone/>
              <a:defRPr kumimoji="0" lang="es-ES" sz="1800">
                <a:solidFill>
                  <a:schemeClr val="tx1">
                    <a:tint val="75000"/>
                  </a:schemeClr>
                </a:solidFill>
              </a:defRPr>
            </a:lvl2pPr>
            <a:lvl3pPr marL="914400" indent="0" eaLnBrk="1" latinLnBrk="0" hangingPunct="1">
              <a:buNone/>
              <a:defRPr kumimoji="0" lang="es-ES" sz="1600">
                <a:solidFill>
                  <a:schemeClr val="tx1">
                    <a:tint val="75000"/>
                  </a:schemeClr>
                </a:solidFill>
              </a:defRPr>
            </a:lvl3pPr>
            <a:lvl4pPr marL="1371600" indent="0" eaLnBrk="1" latinLnBrk="0" hangingPunct="1">
              <a:buNone/>
              <a:defRPr kumimoji="0" lang="es-ES" sz="1400">
                <a:solidFill>
                  <a:schemeClr val="tx1">
                    <a:tint val="75000"/>
                  </a:schemeClr>
                </a:solidFill>
              </a:defRPr>
            </a:lvl4pPr>
            <a:lvl5pPr marL="1828800" indent="0" eaLnBrk="1" latinLnBrk="0" hangingPunct="1">
              <a:buNone/>
              <a:defRPr kumimoji="0" lang="es-ES" sz="1400">
                <a:solidFill>
                  <a:schemeClr val="tx1">
                    <a:tint val="75000"/>
                  </a:schemeClr>
                </a:solidFill>
              </a:defRPr>
            </a:lvl5pPr>
            <a:lvl6pPr marL="2286000" indent="0" eaLnBrk="1" latinLnBrk="0" hangingPunct="1">
              <a:buNone/>
              <a:defRPr kumimoji="0" lang="es-ES" sz="1400">
                <a:solidFill>
                  <a:schemeClr val="tx1">
                    <a:tint val="75000"/>
                  </a:schemeClr>
                </a:solidFill>
              </a:defRPr>
            </a:lvl6pPr>
            <a:lvl7pPr marL="2743200" indent="0" eaLnBrk="1" latinLnBrk="0" hangingPunct="1">
              <a:buNone/>
              <a:defRPr kumimoji="0" lang="es-ES" sz="1400">
                <a:solidFill>
                  <a:schemeClr val="tx1">
                    <a:tint val="75000"/>
                  </a:schemeClr>
                </a:solidFill>
              </a:defRPr>
            </a:lvl7pPr>
            <a:lvl8pPr marL="3200400" indent="0" eaLnBrk="1" latinLnBrk="0" hangingPunct="1">
              <a:buNone/>
              <a:defRPr kumimoji="0" lang="es-ES" sz="1400">
                <a:solidFill>
                  <a:schemeClr val="tx1">
                    <a:tint val="75000"/>
                  </a:schemeClr>
                </a:solidFill>
              </a:defRPr>
            </a:lvl8pPr>
            <a:lvl9pPr marL="3657600" indent="0" eaLnBrk="1" latinLnBrk="0" hangingPunct="1">
              <a:buNone/>
              <a:defRPr kumimoji="0" lang="es-ES" sz="1400">
                <a:solidFill>
                  <a:schemeClr val="tx1">
                    <a:tint val="75000"/>
                  </a:schemeClr>
                </a:solidFill>
              </a:defRPr>
            </a:lvl9pPr>
          </a:lstStyle>
          <a:p>
            <a:pPr lvl="0" eaLnBrk="1" latinLnBrk="0" hangingPunct="1"/>
            <a:r>
              <a:rPr lang="es-ES_tradnl" smtClean="0"/>
              <a:t>Haga clic para modificar el estilo de texto del patrón</a:t>
            </a:r>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rPr kumimoji="0"/>
              <a:pPr/>
              <a:t>‹Nº›</a:t>
            </a:fld>
            <a:endParaRPr kumimoji="0" lang="es-ES"/>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t>       </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ítulo y contenid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es-ES" sz="3000" b="0">
                <a:solidFill>
                  <a:schemeClr val="tx1">
                    <a:lumMod val="85000"/>
                    <a:lumOff val="15000"/>
                  </a:schemeClr>
                </a:solidFill>
              </a:defRPr>
            </a:lvl1pPr>
          </a:lstStyle>
          <a:p>
            <a:pPr eaLnBrk="1" latinLnBrk="0" hangingPunct="1"/>
            <a:r>
              <a:rPr lang="es-ES_tradnl" smtClean="0"/>
              <a:t>Clic para editar título</a:t>
            </a:r>
            <a:endParaRPr/>
          </a:p>
        </p:txBody>
      </p:sp>
      <p:sp>
        <p:nvSpPr>
          <p:cNvPr id="3" name="Content Placeholder 2"/>
          <p:cNvSpPr>
            <a:spLocks noGrp="1"/>
          </p:cNvSpPr>
          <p:nvPr>
            <p:ph idx="1"/>
          </p:nvPr>
        </p:nvSpPr>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rPr kumimoji="0" lang="es-ES"/>
              <a:pPr/>
              <a:t>30/11/2020</a:t>
            </a:fld>
            <a:endParaRPr kumimoji="0" lang="es-ES"/>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rPr kumimoji="0"/>
              <a:pPr/>
              <a:t>‹Nº›</a:t>
            </a:fld>
            <a:endParaRPr kumimoji="0"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contenid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_tradnl" smtClean="0"/>
              <a:t>Clic para editar título</a:t>
            </a:r>
            <a:endParaRPr/>
          </a:p>
        </p:txBody>
      </p:sp>
      <p:sp>
        <p:nvSpPr>
          <p:cNvPr id="3" name="Date Placeholder 2"/>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rPr kumimoji="0" lang="es-ES"/>
              <a:pPr/>
              <a:t>30/11/2020</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rPr kumimoji="0"/>
              <a:pPr/>
              <a:t>‹Nº›</a:t>
            </a:fld>
            <a:endParaRPr kumimoji="0" lang="es-ES"/>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os objeto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es-ES" sz="2800">
                <a:solidFill>
                  <a:schemeClr val="bg1"/>
                </a:solidFill>
              </a:defRPr>
            </a:lvl1pPr>
          </a:lstStyle>
          <a:p>
            <a:pPr eaLnBrk="1" latinLnBrk="0" hangingPunct="1"/>
            <a:r>
              <a:rPr lang="es-ES_tradnl" smtClean="0"/>
              <a:t>Clic para editar título</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a:p>
        </p:txBody>
      </p:sp>
      <p:sp>
        <p:nvSpPr>
          <p:cNvPr id="5" name="Date Placeholder 4"/>
          <p:cNvSpPr>
            <a:spLocks noGrp="1"/>
          </p:cNvSpPr>
          <p:nvPr>
            <p:ph type="dt" sz="half" idx="10"/>
          </p:nvPr>
        </p:nvSpPr>
        <p:spPr/>
        <p:txBody>
          <a:bodyPr/>
          <a:lstStyle/>
          <a:p>
            <a:fld id="{A258050E-B668-4FA7-85AD-C750C80A6E9B}" type="datetimeFigureOut">
              <a:rPr kumimoji="0" lang="es-ES"/>
              <a:pPr/>
              <a:t>30/11/2020</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240D5ECE-8B49-45CD-BE81-EF81920D1969}" type="slidenum">
              <a:rPr kumimoji="0"/>
              <a:pPr/>
              <a:t>‹Nº›</a:t>
            </a:fld>
            <a:endParaRPr kumimoji="0" lang="es-E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kumimoji="0" lang="es-ES"/>
              <a:pPr/>
              <a:t>30/11/2020</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kumimoji="0"/>
              <a:pPr/>
              <a:t>‹Nº›</a:t>
            </a:fld>
            <a:endParaRPr kumimoji="0" lang="es-ES"/>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es-ES"/>
            </a:lvl1pPr>
          </a:lstStyle>
          <a:p>
            <a:pPr eaLnBrk="1" latinLnBrk="0" hangingPunct="1"/>
            <a:r>
              <a:rPr lang="es-ES_tradnl" smtClean="0"/>
              <a:t>Clic para editar título</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ólo el títul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kumimoji="0" lang="es-ES"/>
              <a:pPr/>
              <a:t>30/11/2020</a:t>
            </a:fld>
            <a:endParaRPr kumimoji="0" lang="es-ES"/>
          </a:p>
        </p:txBody>
      </p:sp>
      <p:sp>
        <p:nvSpPr>
          <p:cNvPr id="3" name="Footer Placeholder 2"/>
          <p:cNvSpPr>
            <a:spLocks noGrp="1"/>
          </p:cNvSpPr>
          <p:nvPr>
            <p:ph type="ftr" sz="quarter" idx="11"/>
          </p:nvPr>
        </p:nvSpPr>
        <p:spPr/>
        <p:txBody>
          <a:bodyPr/>
          <a:lstStyle/>
          <a:p>
            <a:endParaRPr kumimoji="0" lang="es-ES"/>
          </a:p>
        </p:txBody>
      </p:sp>
      <p:sp>
        <p:nvSpPr>
          <p:cNvPr id="4" name="Slide Number Placeholder 3"/>
          <p:cNvSpPr>
            <a:spLocks noGrp="1"/>
          </p:cNvSpPr>
          <p:nvPr>
            <p:ph type="sldNum" sz="quarter" idx="12"/>
          </p:nvPr>
        </p:nvSpPr>
        <p:spPr/>
        <p:txBody>
          <a:bodyPr/>
          <a:lstStyle/>
          <a:p>
            <a:fld id="{240D5ECE-8B49-45CD-BE81-EF81920D1969}" type="slidenum">
              <a:rPr kumimoji="0"/>
              <a:pPr/>
              <a:t>‹Nº›</a:t>
            </a:fld>
            <a:endParaRPr kumimoji="0" lang="es-ES"/>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es-ES"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es-ES"/>
              <a:t>Haga clic para modificar el estilo de título del patrón</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es-ES" sz="2800" kern="1200">
                <a:solidFill>
                  <a:srgbClr val="2E507A">
                    <a:alpha val="81000"/>
                  </a:srgbClr>
                </a:solidFill>
                <a:latin typeface="+mn-lt"/>
                <a:ea typeface="+mn-ea"/>
                <a:cs typeface="+mn-cs"/>
              </a:defRPr>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_tradnl" smtClean="0"/>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ítulo con texto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kumimoji="0" lang="es-ES"/>
              <a:pPr/>
              <a:t>30/11/2020</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kumimoji="0"/>
              <a:pPr/>
              <a:t>‹Nº›</a:t>
            </a:fld>
            <a:endParaRPr kumimoji="0" lang="es-ES"/>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es-ES" sz="4000" kern="1200">
                <a:solidFill>
                  <a:schemeClr val="bg1"/>
                </a:solidFill>
                <a:latin typeface="+mn-lt"/>
                <a:ea typeface="+mn-ea"/>
                <a:cs typeface="+mn-cs"/>
              </a:defRPr>
            </a:lvl1pPr>
          </a:lstStyle>
          <a:p>
            <a:pPr eaLnBrk="1" latinLnBrk="0" hangingPunct="1"/>
            <a:r>
              <a:rPr lang="es-ES_tradnl" smtClean="0"/>
              <a:t>Clic para editar título</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es-ES" sz="1800" b="1" kern="1200">
                <a:solidFill>
                  <a:schemeClr val="bg1">
                    <a:lumMod val="65000"/>
                  </a:schemeClr>
                </a:solidFill>
                <a:latin typeface="Calibri" pitchFamily="34" charset="0"/>
                <a:ea typeface="+mn-ea"/>
                <a:cs typeface="+mn-cs"/>
              </a:defRPr>
            </a:lvl1pPr>
          </a:lstStyle>
          <a:p>
            <a:pPr lvl="0"/>
            <a:r>
              <a:rPr kumimoji="0" lang="es-ES"/>
              <a:t>Haga clic para modificar el estilo de subtítulo del patrón</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es-ES" sz="2000" b="1"/>
            </a:lvl1pPr>
          </a:lstStyle>
          <a:p>
            <a:pPr eaLnBrk="1" latinLnBrk="0" hangingPunct="1"/>
            <a:r>
              <a:rPr lang="es-ES_tradnl" smtClean="0"/>
              <a:t>Clic para editar título</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es-ES" sz="2800">
                <a:solidFill>
                  <a:schemeClr val="bg1"/>
                </a:solidFill>
              </a:defRPr>
            </a:lvl1pPr>
            <a:lvl2pPr eaLnBrk="1" latinLnBrk="0" hangingPunct="1">
              <a:defRPr kumimoji="0" lang="es-ES" sz="2800">
                <a:solidFill>
                  <a:schemeClr val="bg1"/>
                </a:solidFill>
              </a:defRPr>
            </a:lvl2pPr>
            <a:lvl3pPr eaLnBrk="1" latinLnBrk="0" hangingPunct="1">
              <a:defRPr kumimoji="0" lang="es-ES" sz="2400">
                <a:solidFill>
                  <a:schemeClr val="bg1"/>
                </a:solidFill>
              </a:defRPr>
            </a:lvl3pPr>
            <a:lvl4pPr eaLnBrk="1" latinLnBrk="0" hangingPunct="1">
              <a:defRPr kumimoji="0" lang="es-ES" sz="2000">
                <a:solidFill>
                  <a:schemeClr val="bg1"/>
                </a:solidFill>
              </a:defRPr>
            </a:lvl4pPr>
            <a:lvl5pPr eaLnBrk="1" latinLnBrk="0" hangingPunct="1">
              <a:defRPr kumimoji="0" lang="es-ES" sz="2000">
                <a:solidFill>
                  <a:schemeClr val="bg1"/>
                </a:solidFill>
              </a:defRPr>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es-ES" sz="1400">
                <a:solidFill>
                  <a:schemeClr val="tx1">
                    <a:lumMod val="75000"/>
                    <a:lumOff val="25000"/>
                  </a:schemeClr>
                </a:solidFill>
              </a:defRPr>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_tradnl" smtClean="0"/>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kumimoji="0" lang="es-ES"/>
              <a:pPr/>
              <a:t>30/11/2020</a:t>
            </a:fld>
            <a:endParaRPr kumimoji="0" lang="es-ES"/>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kumimoji="0"/>
              <a:pPr/>
              <a:t>‹Nº›</a:t>
            </a:fld>
            <a:endParaRPr kumimoji="0" lang="es-E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es-ES_tradnl" smtClean="0"/>
              <a:t>Clic para editar título</a:t>
            </a:r>
            <a:endParaRPr kumimoji="0"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A258050E-B668-4FA7-85AD-C750C80A6E9B}" type="datetimeFigureOut">
              <a:rPr kumimoji="0" lang="es-ES"/>
              <a:pPr/>
              <a:t>30/11/2020</a:t>
            </a:fld>
            <a:endParaRPr kumimoji="0"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240D5ECE-8B49-45CD-BE81-EF81920D1969}" type="slidenum">
              <a:rPr kumimoji="0"/>
              <a:pPr/>
              <a:t>‹Nº›</a:t>
            </a:fld>
            <a:endParaRPr kumimoji="0"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2.xm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3048000"/>
            <a:ext cx="7239000" cy="1828800"/>
          </a:xfrm>
        </p:spPr>
        <p:txBody>
          <a:bodyPr>
            <a:normAutofit/>
          </a:bodyPr>
          <a:lstStyle/>
          <a:p>
            <a:pPr algn="l"/>
            <a:r>
              <a:rPr lang="es-ES" sz="2400" b="0" dirty="0" smtClean="0">
                <a:solidFill>
                  <a:srgbClr val="7BCF27"/>
                </a:solidFill>
                <a:latin typeface="Calibri" pitchFamily="34" charset="0"/>
              </a:rPr>
              <a:t>Arte, Cultura y Comunicación</a:t>
            </a:r>
            <a:r>
              <a:rPr lang="es-ES" sz="2400" b="0" smtClean="0">
                <a:solidFill>
                  <a:srgbClr val="262626"/>
                </a:solidFill>
              </a:rPr>
              <a:t/>
            </a:r>
            <a:br>
              <a:rPr lang="es-ES" sz="2400" b="0" smtClean="0">
                <a:solidFill>
                  <a:srgbClr val="262626"/>
                </a:solidFill>
              </a:rPr>
            </a:br>
            <a:r>
              <a:rPr lang="es-ES" sz="5600" b="0" smtClean="0">
                <a:solidFill>
                  <a:prstClr val="white"/>
                </a:solidFill>
              </a:rPr>
              <a:t>PROYECTO 2021</a:t>
            </a:r>
            <a:endParaRPr lang="es-ES" sz="5600" b="0" dirty="0"/>
          </a:p>
        </p:txBody>
      </p:sp>
      <p:pic>
        <p:nvPicPr>
          <p:cNvPr id="2" name="Imagen 1" descr="IMG-20201123-WA0002.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860032" y="-99392"/>
            <a:ext cx="3024336" cy="292982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20688"/>
            <a:ext cx="7924800" cy="707886"/>
          </a:xfrm>
          <a:prstGeom prst="rect">
            <a:avLst/>
          </a:prstGeom>
          <a:noFill/>
        </p:spPr>
        <p:txBody>
          <a:bodyPr wrap="square" rtlCol="0">
            <a:normAutofit/>
          </a:bodyPr>
          <a:lstStyle/>
          <a:p>
            <a:r>
              <a:rPr lang="es-ES" sz="4000" dirty="0" smtClean="0">
                <a:latin typeface="+mj-lt"/>
              </a:rPr>
              <a:t>ÁREAS </a:t>
            </a:r>
            <a:r>
              <a:rPr lang="es-ES" sz="4000" dirty="0" smtClean="0">
                <a:solidFill>
                  <a:schemeClr val="tx1">
                    <a:lumMod val="50000"/>
                    <a:lumOff val="50000"/>
                  </a:schemeClr>
                </a:solidFill>
                <a:latin typeface="+mj-lt"/>
              </a:rPr>
              <a:t>estratégicas:</a:t>
            </a:r>
            <a:endParaRPr lang="es-E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936809"/>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rgbClr val="FF6600"/>
                </a:solidFill>
              </a:rPr>
              <a:t>           </a:t>
            </a:r>
          </a:p>
        </p:txBody>
      </p:sp>
      <p:grpSp>
        <p:nvGrpSpPr>
          <p:cNvPr id="26" name="Group 25"/>
          <p:cNvGrpSpPr/>
          <p:nvPr/>
        </p:nvGrpSpPr>
        <p:grpSpPr>
          <a:xfrm>
            <a:off x="755576" y="1557456"/>
            <a:ext cx="2143016" cy="2708434"/>
            <a:chOff x="755576" y="1557456"/>
            <a:chExt cx="2143016"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             </a:t>
              </a:r>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s-ES" sz="17000" b="1">
                  <a:solidFill>
                    <a:srgbClr val="F26200">
                      <a:alpha val="40000"/>
                    </a:srgbClr>
                  </a:solidFill>
                  <a:latin typeface="+mj-lt"/>
                  <a:cs typeface="Arial" pitchFamily="34" charset="0"/>
                </a:rPr>
                <a:t>1</a:t>
              </a:r>
            </a:p>
          </p:txBody>
        </p:sp>
        <p:sp>
          <p:nvSpPr>
            <p:cNvPr id="13" name="TextBox 12"/>
            <p:cNvSpPr txBox="1"/>
            <p:nvPr/>
          </p:nvSpPr>
          <p:spPr>
            <a:xfrm>
              <a:off x="755576" y="2780928"/>
              <a:ext cx="2143016" cy="683264"/>
            </a:xfrm>
            <a:prstGeom prst="rect">
              <a:avLst/>
            </a:prstGeom>
            <a:noFill/>
          </p:spPr>
          <p:txBody>
            <a:bodyPr wrap="square" rtlCol="0">
              <a:normAutofit/>
            </a:bodyPr>
            <a:lstStyle/>
            <a:p>
              <a:pPr algn="ctr">
                <a:lnSpc>
                  <a:spcPct val="80000"/>
                </a:lnSpc>
              </a:pPr>
              <a:r>
                <a:rPr lang="es-ES" sz="2400" b="1" spc="60" dirty="0" smtClean="0">
                  <a:solidFill>
                    <a:schemeClr val="bg1"/>
                  </a:solidFill>
                  <a:effectLst>
                    <a:outerShdw blurRad="50800" dist="25400" dir="5400000" algn="t" rotWithShape="0">
                      <a:prstClr val="black">
                        <a:alpha val="15000"/>
                      </a:prstClr>
                    </a:outerShdw>
                  </a:effectLst>
                </a:rPr>
                <a:t>EDUCACIÓN</a:t>
              </a:r>
              <a:endParaRPr lang="es-ES" sz="2400" b="1" dirty="0">
                <a:solidFill>
                  <a:schemeClr val="bg1"/>
                </a:solidFill>
                <a:effectLst>
                  <a:outerShdw blurRad="50800" dist="25400" dir="5400000" algn="t" rotWithShape="0">
                    <a:prstClr val="black">
                      <a:alpha val="15000"/>
                    </a:prstClr>
                  </a:outerShdw>
                </a:effectLst>
              </a:endParaRPr>
            </a:p>
          </p:txBody>
        </p:sp>
      </p:grpSp>
      <p:grpSp>
        <p:nvGrpSpPr>
          <p:cNvPr id="23" name="Group 22"/>
          <p:cNvGrpSpPr/>
          <p:nvPr/>
        </p:nvGrpSpPr>
        <p:grpSpPr>
          <a:xfrm>
            <a:off x="3543300" y="1591943"/>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             </a:t>
              </a:r>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s-ES" sz="17000" b="1" dirty="0">
                  <a:solidFill>
                    <a:srgbClr val="2A7A9E">
                      <a:alpha val="40000"/>
                    </a:srgbClr>
                  </a:solidFill>
                  <a:latin typeface="+mj-lt"/>
                  <a:cs typeface="Arial" pitchFamily="34" charset="0"/>
                </a:rPr>
                <a:t>2</a:t>
              </a:r>
            </a:p>
          </p:txBody>
        </p:sp>
        <p:sp>
          <p:nvSpPr>
            <p:cNvPr id="16" name="TextBox 15"/>
            <p:cNvSpPr txBox="1"/>
            <p:nvPr/>
          </p:nvSpPr>
          <p:spPr>
            <a:xfrm>
              <a:off x="3601872" y="2701385"/>
              <a:ext cx="1931160" cy="665695"/>
            </a:xfrm>
            <a:prstGeom prst="rect">
              <a:avLst/>
            </a:prstGeom>
            <a:noFill/>
          </p:spPr>
          <p:txBody>
            <a:bodyPr wrap="square" rtlCol="0">
              <a:normAutofit fontScale="92500"/>
            </a:bodyPr>
            <a:lstStyle/>
            <a:p>
              <a:pPr algn="ctr">
                <a:lnSpc>
                  <a:spcPct val="80000"/>
                </a:lnSpc>
              </a:pPr>
              <a:r>
                <a:rPr lang="es-ES" sz="2300" b="1" spc="60" dirty="0" smtClean="0">
                  <a:solidFill>
                    <a:schemeClr val="bg1"/>
                  </a:solidFill>
                  <a:effectLst>
                    <a:outerShdw blurRad="50800" dist="25400" dir="5400000" algn="t" rotWithShape="0">
                      <a:prstClr val="black">
                        <a:alpha val="15000"/>
                      </a:prstClr>
                    </a:outerShdw>
                  </a:effectLst>
                </a:rPr>
                <a:t>SERVICIO A LA COMUNIDAD</a:t>
              </a:r>
              <a:endParaRPr lang="es-ES"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       </a:t>
              </a:r>
            </a:p>
          </p:txBody>
        </p:sp>
      </p:grpSp>
      <p:grpSp>
        <p:nvGrpSpPr>
          <p:cNvPr id="24" name="Group 23"/>
          <p:cNvGrpSpPr/>
          <p:nvPr/>
        </p:nvGrpSpPr>
        <p:grpSpPr>
          <a:xfrm>
            <a:off x="6324600" y="1587511"/>
            <a:ext cx="2135832" cy="2708434"/>
            <a:chOff x="6324600" y="1587511"/>
            <a:chExt cx="2135832"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             </a:t>
              </a:r>
            </a:p>
          </p:txBody>
        </p:sp>
        <p:sp>
          <p:nvSpPr>
            <p:cNvPr id="17" name="TextBox 16"/>
            <p:cNvSpPr txBox="1"/>
            <p:nvPr/>
          </p:nvSpPr>
          <p:spPr>
            <a:xfrm>
              <a:off x="6721604" y="1587511"/>
              <a:ext cx="1219200" cy="2708434"/>
            </a:xfrm>
            <a:prstGeom prst="rect">
              <a:avLst/>
            </a:prstGeom>
            <a:noFill/>
          </p:spPr>
          <p:txBody>
            <a:bodyPr wrap="square" rtlCol="0">
              <a:spAutoFit/>
            </a:bodyPr>
            <a:lstStyle/>
            <a:p>
              <a:r>
                <a:rPr lang="es-ES" sz="17000" b="1" dirty="0">
                  <a:solidFill>
                    <a:srgbClr val="65B131">
                      <a:alpha val="64000"/>
                    </a:srgbClr>
                  </a:solidFill>
                  <a:latin typeface="+mj-lt"/>
                  <a:cs typeface="Arial" pitchFamily="34" charset="0"/>
                </a:rPr>
                <a:t>3</a:t>
              </a:r>
            </a:p>
          </p:txBody>
        </p:sp>
        <p:sp>
          <p:nvSpPr>
            <p:cNvPr id="18" name="TextBox 17"/>
            <p:cNvSpPr txBox="1"/>
            <p:nvPr/>
          </p:nvSpPr>
          <p:spPr>
            <a:xfrm>
              <a:off x="6385256" y="2780928"/>
              <a:ext cx="2075176" cy="665695"/>
            </a:xfrm>
            <a:prstGeom prst="rect">
              <a:avLst/>
            </a:prstGeom>
            <a:noFill/>
          </p:spPr>
          <p:txBody>
            <a:bodyPr wrap="square" rtlCol="0">
              <a:normAutofit/>
            </a:bodyPr>
            <a:lstStyle/>
            <a:p>
              <a:pPr algn="ctr">
                <a:lnSpc>
                  <a:spcPct val="80000"/>
                </a:lnSpc>
              </a:pPr>
              <a:r>
                <a:rPr lang="en-US" sz="2300" b="1" dirty="0" smtClean="0">
                  <a:solidFill>
                    <a:schemeClr val="bg1"/>
                  </a:solidFill>
                  <a:effectLst>
                    <a:outerShdw blurRad="50800" dist="25400" dir="5400000" algn="t" rotWithShape="0">
                      <a:prstClr val="black">
                        <a:alpha val="15000"/>
                      </a:prstClr>
                    </a:outerShdw>
                  </a:effectLst>
                </a:rPr>
                <a:t>EVANGELISMO</a:t>
              </a:r>
              <a:endParaRPr lang="en-US" sz="2300" b="1" dirty="0">
                <a:solidFill>
                  <a:schemeClr val="bg1"/>
                </a:solidFill>
                <a:effectLst>
                  <a:outerShdw blurRad="50800" dist="25400" dir="5400000" algn="t" rotWithShape="0">
                    <a:prstClr val="black">
                      <a:alpha val="15000"/>
                    </a:prstClr>
                  </a:outerShdw>
                </a:effectLst>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59832" y="1196752"/>
            <a:ext cx="5976664" cy="4752528"/>
          </a:xfrm>
        </p:spPr>
        <p:txBody>
          <a:bodyPr>
            <a:noAutofit/>
          </a:bodyPr>
          <a:lstStyle/>
          <a:p>
            <a:pPr lvl="0">
              <a:spcBef>
                <a:spcPts val="0"/>
              </a:spcBef>
            </a:pPr>
            <a:r>
              <a:rPr lang="es-ES" sz="3200" b="0" dirty="0" smtClean="0"/>
              <a:t>1.</a:t>
            </a:r>
            <a:r>
              <a:rPr lang="es-ES" sz="3600" b="0" cap="none" dirty="0" smtClean="0"/>
              <a:t>Taller de Radio y TV </a:t>
            </a:r>
            <a:r>
              <a:rPr lang="es-ES" sz="3600" b="0" dirty="0" smtClean="0"/>
              <a:t>(</a:t>
            </a:r>
            <a:r>
              <a:rPr lang="es-ES" sz="3200" b="0" dirty="0" smtClean="0"/>
              <a:t>12-14 ABRIL</a:t>
            </a:r>
            <a:r>
              <a:rPr lang="es-ES" sz="3600" b="0" dirty="0" smtClean="0"/>
              <a:t>)</a:t>
            </a:r>
            <a:br>
              <a:rPr lang="es-ES" sz="3600" b="0" dirty="0" smtClean="0"/>
            </a:br>
            <a:r>
              <a:rPr lang="es-ES" sz="4000" b="0" dirty="0" smtClean="0"/>
              <a:t>-</a:t>
            </a:r>
            <a:r>
              <a:rPr lang="es-ES" sz="3600" b="0" cap="none" dirty="0" smtClean="0"/>
              <a:t>Inauguración Estudio </a:t>
            </a:r>
            <a:br>
              <a:rPr lang="es-ES" sz="3600" b="0" cap="none" dirty="0" smtClean="0"/>
            </a:br>
            <a:r>
              <a:rPr lang="es-ES" sz="3600" b="0" cap="none" dirty="0" smtClean="0"/>
              <a:t>“</a:t>
            </a:r>
            <a:r>
              <a:rPr lang="es-ES" sz="3200" b="0" cap="none" dirty="0" smtClean="0"/>
              <a:t>Hope </a:t>
            </a:r>
            <a:r>
              <a:rPr lang="es-ES" sz="3200" b="0" cap="none" dirty="0" err="1" smtClean="0"/>
              <a:t>Channel</a:t>
            </a:r>
            <a:r>
              <a:rPr lang="es-ES" sz="3200" b="0" cap="none" dirty="0" smtClean="0"/>
              <a:t>”</a:t>
            </a:r>
            <a:r>
              <a:rPr lang="es-ES" sz="3600" b="0" cap="none" dirty="0" smtClean="0"/>
              <a:t/>
            </a:r>
            <a:br>
              <a:rPr lang="es-ES" sz="3600" b="0" cap="none" dirty="0" smtClean="0"/>
            </a:br>
            <a:r>
              <a:rPr lang="es-ES" sz="4000" b="0" cap="none" dirty="0" smtClean="0"/>
              <a:t/>
            </a:r>
            <a:br>
              <a:rPr lang="es-ES" sz="4000" b="0" cap="none" dirty="0" smtClean="0"/>
            </a:br>
            <a:r>
              <a:rPr lang="es-ES" sz="3200" b="0" cap="none" dirty="0" smtClean="0"/>
              <a:t>2</a:t>
            </a:r>
            <a:r>
              <a:rPr lang="es-ES" sz="3600" b="0" cap="none" dirty="0" smtClean="0"/>
              <a:t>.Creación </a:t>
            </a:r>
            <a:r>
              <a:rPr lang="es-ES" sz="3200" b="0" cap="none" dirty="0" smtClean="0"/>
              <a:t>de serie audiovisual</a:t>
            </a:r>
            <a:br>
              <a:rPr lang="es-ES" sz="3200" b="0" cap="none" dirty="0" smtClean="0"/>
            </a:br>
            <a:r>
              <a:rPr lang="es-ES" sz="3200" b="0" cap="none" dirty="0" smtClean="0"/>
              <a:t>sobre educación para la iglesia.</a:t>
            </a:r>
            <a:br>
              <a:rPr lang="es-ES" sz="3200" b="0" cap="none" dirty="0" smtClean="0"/>
            </a:br>
            <a:r>
              <a:rPr lang="es-ES" sz="3200" b="0" cap="none" dirty="0" smtClean="0"/>
              <a:t>(3 meses)</a:t>
            </a:r>
            <a:endParaRPr lang="es-ES" sz="2000" b="0" cap="none" dirty="0"/>
          </a:p>
        </p:txBody>
      </p:sp>
      <p:sp>
        <p:nvSpPr>
          <p:cNvPr id="6" name="TextBox 5"/>
          <p:cNvSpPr txBox="1"/>
          <p:nvPr/>
        </p:nvSpPr>
        <p:spPr>
          <a:xfrm>
            <a:off x="899592" y="2636912"/>
            <a:ext cx="2160240" cy="584776"/>
          </a:xfrm>
          <a:prstGeom prst="rect">
            <a:avLst/>
          </a:prstGeom>
          <a:noFill/>
        </p:spPr>
        <p:txBody>
          <a:bodyPr wrap="square" rtlCol="0">
            <a:spAutoFit/>
          </a:bodyPr>
          <a:lstStyle/>
          <a:p>
            <a:r>
              <a:rPr lang="es-ES" sz="3200" b="1" dirty="0" smtClean="0">
                <a:solidFill>
                  <a:srgbClr val="F26200">
                    <a:alpha val="40000"/>
                  </a:srgbClr>
                </a:solidFill>
                <a:cs typeface="Arial" pitchFamily="34" charset="0"/>
              </a:rPr>
              <a:t>Educación</a:t>
            </a:r>
            <a:endParaRPr lang="es-ES" sz="3600" b="1" dirty="0">
              <a:solidFill>
                <a:srgbClr val="F26200">
                  <a:alpha val="40000"/>
                </a:srgbClr>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99592" y="2636912"/>
            <a:ext cx="2160240" cy="584776"/>
          </a:xfrm>
          <a:prstGeom prst="rect">
            <a:avLst/>
          </a:prstGeom>
          <a:noFill/>
        </p:spPr>
        <p:txBody>
          <a:bodyPr wrap="square" rtlCol="0">
            <a:spAutoFit/>
          </a:bodyPr>
          <a:lstStyle/>
          <a:p>
            <a:r>
              <a:rPr lang="es-ES" sz="3200" b="1" dirty="0" smtClean="0">
                <a:solidFill>
                  <a:srgbClr val="F26200">
                    <a:alpha val="40000"/>
                  </a:srgbClr>
                </a:solidFill>
                <a:cs typeface="Arial" pitchFamily="34" charset="0"/>
              </a:rPr>
              <a:t>Educación</a:t>
            </a:r>
            <a:endParaRPr lang="es-ES" sz="3600" b="1" dirty="0">
              <a:solidFill>
                <a:srgbClr val="F26200">
                  <a:alpha val="40000"/>
                </a:srgbClr>
              </a:solidFill>
              <a:cs typeface="Arial" pitchFamily="34" charset="0"/>
            </a:endParaRPr>
          </a:p>
        </p:txBody>
      </p:sp>
      <p:sp>
        <p:nvSpPr>
          <p:cNvPr id="5" name="Title 7"/>
          <p:cNvSpPr>
            <a:spLocks noGrp="1"/>
          </p:cNvSpPr>
          <p:nvPr>
            <p:ph type="title"/>
          </p:nvPr>
        </p:nvSpPr>
        <p:spPr>
          <a:xfrm>
            <a:off x="2987824" y="2420888"/>
            <a:ext cx="5867400" cy="1970046"/>
          </a:xfrm>
        </p:spPr>
        <p:txBody>
          <a:bodyPr>
            <a:noAutofit/>
          </a:bodyPr>
          <a:lstStyle/>
          <a:p>
            <a:pPr lvl="0">
              <a:spcBef>
                <a:spcPts val="0"/>
              </a:spcBef>
            </a:pPr>
            <a:r>
              <a:rPr lang="en-US" sz="4000" b="0" cap="none" dirty="0" smtClean="0">
                <a:ea typeface="+mn-ea"/>
                <a:cs typeface="+mn-cs"/>
              </a:rPr>
              <a:t/>
            </a:r>
            <a:br>
              <a:rPr lang="en-US" sz="4000" b="0" cap="none" dirty="0" smtClean="0">
                <a:ea typeface="+mn-ea"/>
                <a:cs typeface="+mn-cs"/>
              </a:rPr>
            </a:br>
            <a:r>
              <a:rPr lang="en-US" sz="4000" b="0" cap="none" dirty="0" smtClean="0">
                <a:ea typeface="+mn-ea"/>
                <a:cs typeface="+mn-cs"/>
              </a:rPr>
              <a:t>3. “</a:t>
            </a:r>
            <a:r>
              <a:rPr lang="en-US" sz="4000" b="0" cap="none" dirty="0" err="1" smtClean="0">
                <a:ea typeface="+mn-ea"/>
                <a:cs typeface="+mn-cs"/>
              </a:rPr>
              <a:t>Escuelas</a:t>
            </a:r>
            <a:r>
              <a:rPr lang="en-US" sz="4000" b="0" cap="none" dirty="0" smtClean="0">
                <a:ea typeface="+mn-ea"/>
                <a:cs typeface="+mn-cs"/>
              </a:rPr>
              <a:t> </a:t>
            </a:r>
            <a:r>
              <a:rPr lang="en-US" sz="4000" b="0" cap="none" dirty="0" err="1" smtClean="0">
                <a:ea typeface="+mn-ea"/>
                <a:cs typeface="+mn-cs"/>
              </a:rPr>
              <a:t>Evangelizadoras</a:t>
            </a:r>
            <a:r>
              <a:rPr lang="en-US" sz="4000" b="0" cap="none" dirty="0" smtClean="0">
                <a:ea typeface="+mn-ea"/>
                <a:cs typeface="+mn-cs"/>
              </a:rPr>
              <a:t> de Arte”</a:t>
            </a:r>
            <a:br>
              <a:rPr lang="en-US" sz="4000" b="0" cap="none" dirty="0" smtClean="0">
                <a:ea typeface="+mn-ea"/>
                <a:cs typeface="+mn-cs"/>
              </a:rPr>
            </a:br>
            <a:r>
              <a:rPr lang="en-US" sz="2400" b="0" cap="none" dirty="0" smtClean="0">
                <a:ea typeface="+mn-ea"/>
                <a:cs typeface="+mn-cs"/>
              </a:rPr>
              <a:t>(</a:t>
            </a:r>
            <a:r>
              <a:rPr lang="en-US" sz="2400" b="0" cap="none" dirty="0" err="1" smtClean="0">
                <a:ea typeface="+mn-ea"/>
                <a:cs typeface="+mn-cs"/>
              </a:rPr>
              <a:t>Cada</a:t>
            </a:r>
            <a:r>
              <a:rPr lang="en-US" sz="4000" b="0" cap="none" dirty="0" smtClean="0">
                <a:ea typeface="+mn-ea"/>
                <a:cs typeface="+mn-cs"/>
              </a:rPr>
              <a:t> </a:t>
            </a:r>
            <a:r>
              <a:rPr lang="en-US" sz="2400" b="0" cap="none" dirty="0" err="1" smtClean="0">
                <a:ea typeface="+mn-ea"/>
                <a:cs typeface="+mn-cs"/>
              </a:rPr>
              <a:t>templo</a:t>
            </a:r>
            <a:r>
              <a:rPr lang="en-US" sz="2400" b="0" cap="none" dirty="0" smtClean="0">
                <a:ea typeface="+mn-ea"/>
                <a:cs typeface="+mn-cs"/>
              </a:rPr>
              <a:t> </a:t>
            </a:r>
            <a:r>
              <a:rPr lang="en-US" sz="2400" b="0" cap="none" dirty="0" err="1" smtClean="0">
                <a:ea typeface="+mn-ea"/>
                <a:cs typeface="+mn-cs"/>
              </a:rPr>
              <a:t>convertido</a:t>
            </a:r>
            <a:r>
              <a:rPr lang="en-US" sz="2400" b="0" cap="none" dirty="0" smtClean="0">
                <a:ea typeface="+mn-ea"/>
                <a:cs typeface="+mn-cs"/>
              </a:rPr>
              <a:t> en un </a:t>
            </a:r>
            <a:r>
              <a:rPr lang="en-US" sz="2400" b="0" cap="none" dirty="0" err="1" smtClean="0">
                <a:ea typeface="+mn-ea"/>
                <a:cs typeface="+mn-cs"/>
              </a:rPr>
              <a:t>centro</a:t>
            </a:r>
            <a:r>
              <a:rPr lang="en-US" sz="2400" b="0" cap="none" dirty="0" smtClean="0">
                <a:ea typeface="+mn-ea"/>
                <a:cs typeface="+mn-cs"/>
              </a:rPr>
              <a:t> de </a:t>
            </a:r>
            <a:r>
              <a:rPr lang="en-US" sz="2400" b="0" cap="none" dirty="0" err="1" smtClean="0">
                <a:ea typeface="+mn-ea"/>
                <a:cs typeface="+mn-cs"/>
              </a:rPr>
              <a:t>influencia</a:t>
            </a:r>
            <a:r>
              <a:rPr lang="en-US" sz="2400" b="0" cap="none" dirty="0" smtClean="0">
                <a:ea typeface="+mn-ea"/>
                <a:cs typeface="+mn-cs"/>
              </a:rPr>
              <a:t>)</a:t>
            </a:r>
            <a:br>
              <a:rPr lang="en-US" sz="2400" b="0" cap="none" dirty="0" smtClean="0">
                <a:ea typeface="+mn-ea"/>
                <a:cs typeface="+mn-cs"/>
              </a:rPr>
            </a:br>
            <a:r>
              <a:rPr lang="en-US" sz="2400" b="0" cap="none" dirty="0">
                <a:ea typeface="+mn-ea"/>
                <a:cs typeface="+mn-cs"/>
              </a:rPr>
              <a:t/>
            </a:r>
            <a:br>
              <a:rPr lang="en-US" sz="2400" b="0" cap="none" dirty="0">
                <a:ea typeface="+mn-ea"/>
                <a:cs typeface="+mn-cs"/>
              </a:rPr>
            </a:br>
            <a:r>
              <a:rPr lang="en-US" sz="4000" b="0" cap="none" dirty="0" smtClean="0">
                <a:ea typeface="+mn-ea"/>
                <a:cs typeface="+mn-cs"/>
              </a:rPr>
              <a:t>4. </a:t>
            </a:r>
            <a:r>
              <a:rPr lang="en-US" sz="4000" b="0" cap="none" dirty="0" err="1" smtClean="0">
                <a:ea typeface="+mn-ea"/>
                <a:cs typeface="+mn-cs"/>
              </a:rPr>
              <a:t>Página</a:t>
            </a:r>
            <a:r>
              <a:rPr lang="en-US" sz="4000" b="0" cap="none" dirty="0" smtClean="0">
                <a:ea typeface="+mn-ea"/>
                <a:cs typeface="+mn-cs"/>
              </a:rPr>
              <a:t> web </a:t>
            </a:r>
            <a:r>
              <a:rPr lang="en-US" sz="2400" b="0" cap="none" dirty="0" err="1" smtClean="0">
                <a:ea typeface="+mn-ea"/>
                <a:cs typeface="+mn-cs"/>
              </a:rPr>
              <a:t>www.unioncubana.interamerica.org</a:t>
            </a:r>
            <a:r>
              <a:rPr lang="en-US" sz="2400" b="0" cap="none" dirty="0" smtClean="0">
                <a:ea typeface="+mn-ea"/>
                <a:cs typeface="+mn-cs"/>
              </a:rPr>
              <a:t/>
            </a:r>
            <a:br>
              <a:rPr lang="en-US" sz="2400" b="0" cap="none" dirty="0" smtClean="0">
                <a:ea typeface="+mn-ea"/>
                <a:cs typeface="+mn-cs"/>
              </a:rPr>
            </a:br>
            <a:r>
              <a:rPr lang="en-US" sz="2400" b="0" cap="none" dirty="0">
                <a:ea typeface="+mn-ea"/>
                <a:cs typeface="+mn-cs"/>
              </a:rPr>
              <a:t/>
            </a:r>
            <a:br>
              <a:rPr lang="en-US" sz="2400" b="0" cap="none" dirty="0">
                <a:ea typeface="+mn-ea"/>
                <a:cs typeface="+mn-cs"/>
              </a:rPr>
            </a:br>
            <a:endParaRPr lang="en-US" sz="2400" b="0" cap="none" dirty="0">
              <a:ea typeface="+mn-ea"/>
              <a:cs typeface="+mn-cs"/>
            </a:endParaRPr>
          </a:p>
        </p:txBody>
      </p:sp>
    </p:spTree>
    <p:extLst>
      <p:ext uri="{BB962C8B-B14F-4D97-AF65-F5344CB8AC3E}">
        <p14:creationId xmlns:p14="http://schemas.microsoft.com/office/powerpoint/2010/main" val="4160717117"/>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99592" y="2636912"/>
            <a:ext cx="2160240" cy="584776"/>
          </a:xfrm>
          <a:prstGeom prst="rect">
            <a:avLst/>
          </a:prstGeom>
          <a:noFill/>
        </p:spPr>
        <p:txBody>
          <a:bodyPr wrap="square" rtlCol="0">
            <a:spAutoFit/>
          </a:bodyPr>
          <a:lstStyle/>
          <a:p>
            <a:r>
              <a:rPr lang="es-ES" sz="3200" b="1" dirty="0" smtClean="0">
                <a:solidFill>
                  <a:srgbClr val="F26200">
                    <a:alpha val="40000"/>
                  </a:srgbClr>
                </a:solidFill>
                <a:cs typeface="Arial" pitchFamily="34" charset="0"/>
              </a:rPr>
              <a:t>Educación</a:t>
            </a:r>
            <a:endParaRPr lang="es-ES" sz="3600" b="1" dirty="0">
              <a:solidFill>
                <a:srgbClr val="F26200">
                  <a:alpha val="40000"/>
                </a:srgbClr>
              </a:solidFill>
              <a:cs typeface="Arial" pitchFamily="34" charset="0"/>
            </a:endParaRPr>
          </a:p>
        </p:txBody>
      </p:sp>
      <p:sp>
        <p:nvSpPr>
          <p:cNvPr id="5" name="Title 7"/>
          <p:cNvSpPr>
            <a:spLocks noGrp="1"/>
          </p:cNvSpPr>
          <p:nvPr>
            <p:ph type="title"/>
          </p:nvPr>
        </p:nvSpPr>
        <p:spPr>
          <a:xfrm>
            <a:off x="2987824" y="2420888"/>
            <a:ext cx="5867400" cy="1970046"/>
          </a:xfrm>
        </p:spPr>
        <p:txBody>
          <a:bodyPr>
            <a:noAutofit/>
          </a:bodyPr>
          <a:lstStyle/>
          <a:p>
            <a:pPr lvl="0">
              <a:spcBef>
                <a:spcPts val="0"/>
              </a:spcBef>
            </a:pPr>
            <a:r>
              <a:rPr lang="en-US" sz="4000" b="0" cap="none" dirty="0" smtClean="0">
                <a:ea typeface="+mn-ea"/>
                <a:cs typeface="+mn-cs"/>
              </a:rPr>
              <a:t/>
            </a:r>
            <a:br>
              <a:rPr lang="en-US" sz="4000" b="0" cap="none" dirty="0" smtClean="0">
                <a:ea typeface="+mn-ea"/>
                <a:cs typeface="+mn-cs"/>
              </a:rPr>
            </a:br>
            <a:endParaRPr lang="en-US" sz="2400" b="0" cap="none" dirty="0">
              <a:ea typeface="+mn-ea"/>
              <a:cs typeface="+mn-cs"/>
            </a:endParaRPr>
          </a:p>
        </p:txBody>
      </p:sp>
      <p:sp>
        <p:nvSpPr>
          <p:cNvPr id="2" name="Rectángulo 1"/>
          <p:cNvSpPr/>
          <p:nvPr/>
        </p:nvSpPr>
        <p:spPr>
          <a:xfrm>
            <a:off x="2987824" y="2060848"/>
            <a:ext cx="5832648" cy="3724097"/>
          </a:xfrm>
          <a:prstGeom prst="rect">
            <a:avLst/>
          </a:prstGeom>
        </p:spPr>
        <p:txBody>
          <a:bodyPr wrap="square">
            <a:spAutoFit/>
          </a:bodyPr>
          <a:lstStyle/>
          <a:p>
            <a:r>
              <a:rPr lang="en-US" sz="4000" dirty="0"/>
              <a:t>5.Gaceta </a:t>
            </a:r>
            <a:r>
              <a:rPr lang="en-US" sz="4000" dirty="0" smtClean="0"/>
              <a:t>CUBADVENTISTA</a:t>
            </a:r>
          </a:p>
          <a:p>
            <a:endParaRPr lang="en-US" sz="4000" dirty="0"/>
          </a:p>
          <a:p>
            <a:r>
              <a:rPr lang="en-US" sz="3600" dirty="0" smtClean="0"/>
              <a:t>6</a:t>
            </a:r>
            <a:r>
              <a:rPr lang="en-US" sz="4000" dirty="0" smtClean="0"/>
              <a:t>.</a:t>
            </a:r>
            <a:r>
              <a:rPr lang="en-US" sz="3600" dirty="0" smtClean="0"/>
              <a:t>Material</a:t>
            </a:r>
            <a:r>
              <a:rPr lang="en-US" sz="4000" dirty="0" smtClean="0"/>
              <a:t> </a:t>
            </a:r>
            <a:r>
              <a:rPr lang="en-US" sz="4000" dirty="0" err="1" smtClean="0"/>
              <a:t>impreso</a:t>
            </a:r>
            <a:r>
              <a:rPr lang="en-US" sz="4000" dirty="0" smtClean="0"/>
              <a:t> </a:t>
            </a:r>
            <a:r>
              <a:rPr lang="en-US" sz="4000" dirty="0" err="1" smtClean="0"/>
              <a:t>para</a:t>
            </a:r>
            <a:r>
              <a:rPr lang="en-US" sz="4000" dirty="0" smtClean="0"/>
              <a:t> </a:t>
            </a:r>
            <a:r>
              <a:rPr lang="en-US" sz="4000" dirty="0" err="1" smtClean="0"/>
              <a:t>cada</a:t>
            </a:r>
            <a:r>
              <a:rPr lang="en-US" sz="4000" dirty="0" smtClean="0"/>
              <a:t> </a:t>
            </a:r>
            <a:r>
              <a:rPr lang="en-US" sz="4000" dirty="0" err="1" smtClean="0"/>
              <a:t>iglesia</a:t>
            </a:r>
            <a:r>
              <a:rPr lang="en-US" sz="4000" dirty="0" smtClean="0"/>
              <a:t> </a:t>
            </a:r>
            <a:r>
              <a:rPr lang="en-US" sz="4000" dirty="0" err="1" smtClean="0"/>
              <a:t>sobre</a:t>
            </a:r>
            <a:r>
              <a:rPr lang="en-US" sz="4000" dirty="0" smtClean="0"/>
              <a:t> </a:t>
            </a:r>
            <a:r>
              <a:rPr lang="en-US" sz="4000" dirty="0" err="1" smtClean="0"/>
              <a:t>educación</a:t>
            </a:r>
            <a:r>
              <a:rPr lang="en-US" sz="4000" dirty="0" smtClean="0"/>
              <a:t> musical.</a:t>
            </a:r>
          </a:p>
          <a:p>
            <a:endParaRPr lang="en-US" dirty="0"/>
          </a:p>
          <a:p>
            <a:endParaRPr lang="es-ES" dirty="0"/>
          </a:p>
        </p:txBody>
      </p:sp>
    </p:spTree>
    <p:extLst>
      <p:ext uri="{BB962C8B-B14F-4D97-AF65-F5344CB8AC3E}">
        <p14:creationId xmlns:p14="http://schemas.microsoft.com/office/powerpoint/2010/main" val="1521833312"/>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17" name="TextBox 16"/>
          <p:cNvSpPr txBox="1"/>
          <p:nvPr/>
        </p:nvSpPr>
        <p:spPr>
          <a:xfrm>
            <a:off x="827584" y="2348880"/>
            <a:ext cx="1867272" cy="1200328"/>
          </a:xfrm>
          <a:prstGeom prst="rect">
            <a:avLst/>
          </a:prstGeom>
          <a:noFill/>
        </p:spPr>
        <p:txBody>
          <a:bodyPr wrap="square" rtlCol="0">
            <a:spAutoFit/>
          </a:bodyPr>
          <a:lstStyle/>
          <a:p>
            <a:pPr algn="ctr"/>
            <a:r>
              <a:rPr lang="es-ES" sz="2400" b="1" dirty="0" smtClean="0">
                <a:solidFill>
                  <a:srgbClr val="2A7A9E">
                    <a:alpha val="40000"/>
                  </a:srgbClr>
                </a:solidFill>
                <a:cs typeface="Arial" pitchFamily="34" charset="0"/>
              </a:rPr>
              <a:t>SERVICIO</a:t>
            </a:r>
          </a:p>
          <a:p>
            <a:pPr algn="ctr"/>
            <a:r>
              <a:rPr lang="es-ES" sz="2400" b="1" dirty="0" smtClean="0">
                <a:solidFill>
                  <a:srgbClr val="2A7A9E">
                    <a:alpha val="40000"/>
                  </a:srgbClr>
                </a:solidFill>
                <a:cs typeface="Arial" pitchFamily="34" charset="0"/>
              </a:rPr>
              <a:t> A LA COMUNIDAD</a:t>
            </a:r>
            <a:endParaRPr lang="es-ES" sz="2400" b="1" dirty="0">
              <a:solidFill>
                <a:srgbClr val="2A7A9E">
                  <a:alpha val="40000"/>
                </a:srgbClr>
              </a:solidFill>
              <a:cs typeface="Arial" pitchFamily="34" charset="0"/>
            </a:endParaRPr>
          </a:p>
        </p:txBody>
      </p:sp>
      <p:sp>
        <p:nvSpPr>
          <p:cNvPr id="9" name="Title 8"/>
          <p:cNvSpPr>
            <a:spLocks noGrp="1"/>
          </p:cNvSpPr>
          <p:nvPr>
            <p:ph type="title"/>
          </p:nvPr>
        </p:nvSpPr>
        <p:spPr>
          <a:xfrm>
            <a:off x="2843808" y="2492896"/>
            <a:ext cx="5867400" cy="1970046"/>
          </a:xfrm>
        </p:spPr>
        <p:txBody>
          <a:bodyPr>
            <a:noAutofit/>
          </a:bodyPr>
          <a:lstStyle/>
          <a:p>
            <a:pPr lvl="0" algn="ctr">
              <a:spcBef>
                <a:spcPts val="0"/>
              </a:spcBef>
            </a:pPr>
            <a:r>
              <a:rPr lang="es-ES" sz="4000" cap="none" dirty="0">
                <a:solidFill>
                  <a:prstClr val="black">
                    <a:lumMod val="85000"/>
                    <a:lumOff val="15000"/>
                  </a:prstClr>
                </a:solidFill>
                <a:ea typeface="+mn-ea"/>
                <a:cs typeface="+mn-cs"/>
              </a:rPr>
              <a:t>1</a:t>
            </a:r>
            <a:r>
              <a:rPr lang="es-ES" sz="4000" cap="none" dirty="0" smtClean="0">
                <a:solidFill>
                  <a:prstClr val="black">
                    <a:lumMod val="85000"/>
                    <a:lumOff val="15000"/>
                  </a:prstClr>
                </a:solidFill>
                <a:ea typeface="+mn-ea"/>
                <a:cs typeface="+mn-cs"/>
              </a:rPr>
              <a:t>. Caravana Evangelística Musical</a:t>
            </a:r>
            <a:br>
              <a:rPr lang="es-ES" sz="4000" cap="none" dirty="0" smtClean="0">
                <a:solidFill>
                  <a:prstClr val="black">
                    <a:lumMod val="85000"/>
                    <a:lumOff val="15000"/>
                  </a:prstClr>
                </a:solidFill>
                <a:ea typeface="+mn-ea"/>
                <a:cs typeface="+mn-cs"/>
              </a:rPr>
            </a:br>
            <a:r>
              <a:rPr lang="es-ES" sz="4000" cap="none" dirty="0" smtClean="0">
                <a:solidFill>
                  <a:prstClr val="black">
                    <a:lumMod val="85000"/>
                    <a:lumOff val="15000"/>
                  </a:prstClr>
                </a:solidFill>
                <a:ea typeface="+mn-ea"/>
                <a:cs typeface="+mn-cs"/>
              </a:rPr>
              <a:t>“Artistas con una Misión” </a:t>
            </a:r>
            <a:br>
              <a:rPr lang="es-ES" sz="4000" cap="none" dirty="0" smtClean="0">
                <a:solidFill>
                  <a:prstClr val="black">
                    <a:lumMod val="85000"/>
                    <a:lumOff val="15000"/>
                  </a:prstClr>
                </a:solidFill>
                <a:ea typeface="+mn-ea"/>
                <a:cs typeface="+mn-cs"/>
              </a:rPr>
            </a:br>
            <a:endParaRPr lang="es-ES" sz="4000" b="0" cap="none" dirty="0">
              <a:solidFill>
                <a:prstClr val="black">
                  <a:lumMod val="50000"/>
                  <a:lumOff val="50000"/>
                </a:prstClr>
              </a:solidFill>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3" name="TextBox 12"/>
          <p:cNvSpPr txBox="1"/>
          <p:nvPr/>
        </p:nvSpPr>
        <p:spPr>
          <a:xfrm>
            <a:off x="797828" y="2708920"/>
            <a:ext cx="2406020" cy="461665"/>
          </a:xfrm>
          <a:prstGeom prst="rect">
            <a:avLst/>
          </a:prstGeom>
          <a:noFill/>
        </p:spPr>
        <p:txBody>
          <a:bodyPr wrap="square" rtlCol="0">
            <a:spAutoFit/>
          </a:bodyPr>
          <a:lstStyle/>
          <a:p>
            <a:r>
              <a:rPr lang="en-US" sz="2400" b="1" dirty="0" smtClean="0">
                <a:solidFill>
                  <a:srgbClr val="65B131">
                    <a:alpha val="64000"/>
                  </a:srgbClr>
                </a:solidFill>
                <a:cs typeface="Arial" pitchFamily="34" charset="0"/>
              </a:rPr>
              <a:t>EVANGELISMO</a:t>
            </a:r>
            <a:endParaRPr lang="en-US" sz="2400" b="1" dirty="0">
              <a:solidFill>
                <a:srgbClr val="65B131">
                  <a:alpha val="64000"/>
                </a:srgbClr>
              </a:solidFill>
              <a:cs typeface="Arial" pitchFamily="34" charset="0"/>
            </a:endParaRPr>
          </a:p>
        </p:txBody>
      </p:sp>
      <p:sp>
        <p:nvSpPr>
          <p:cNvPr id="8" name="Title 7"/>
          <p:cNvSpPr>
            <a:spLocks noGrp="1"/>
          </p:cNvSpPr>
          <p:nvPr>
            <p:ph type="title"/>
          </p:nvPr>
        </p:nvSpPr>
        <p:spPr>
          <a:xfrm>
            <a:off x="3059832" y="1700808"/>
            <a:ext cx="5867400" cy="4028934"/>
          </a:xfrm>
        </p:spPr>
        <p:txBody>
          <a:bodyPr>
            <a:noAutofit/>
          </a:bodyPr>
          <a:lstStyle/>
          <a:p>
            <a:pPr lvl="0">
              <a:spcBef>
                <a:spcPts val="0"/>
              </a:spcBef>
            </a:pPr>
            <a:r>
              <a:rPr lang="en-US" sz="4000" b="0" cap="none" dirty="0" smtClean="0">
                <a:ea typeface="+mn-ea"/>
                <a:cs typeface="+mn-cs"/>
              </a:rPr>
              <a:t>1. “</a:t>
            </a:r>
            <a:r>
              <a:rPr lang="en-US" sz="4000" b="0" cap="none" dirty="0" err="1" smtClean="0">
                <a:ea typeface="+mn-ea"/>
                <a:cs typeface="+mn-cs"/>
              </a:rPr>
              <a:t>Impacto</a:t>
            </a:r>
            <a:r>
              <a:rPr lang="en-US" sz="4000" b="0" cap="none" dirty="0" smtClean="0">
                <a:ea typeface="+mn-ea"/>
                <a:cs typeface="+mn-cs"/>
              </a:rPr>
              <a:t> Esperanza”</a:t>
            </a:r>
            <a:br>
              <a:rPr lang="en-US" sz="4000" b="0" cap="none" dirty="0" smtClean="0">
                <a:ea typeface="+mn-ea"/>
                <a:cs typeface="+mn-cs"/>
              </a:rPr>
            </a:br>
            <a:r>
              <a:rPr lang="en-US" sz="4000" b="0" cap="none" dirty="0" err="1" smtClean="0">
                <a:ea typeface="+mn-ea"/>
                <a:cs typeface="+mn-cs"/>
              </a:rPr>
              <a:t>utilizando</a:t>
            </a:r>
            <a:r>
              <a:rPr lang="en-US" sz="4000" b="0" cap="none" dirty="0" smtClean="0">
                <a:ea typeface="+mn-ea"/>
                <a:cs typeface="+mn-cs"/>
              </a:rPr>
              <a:t> </a:t>
            </a:r>
            <a:r>
              <a:rPr lang="en-US" sz="4000" b="0" cap="none" dirty="0" err="1" smtClean="0">
                <a:ea typeface="+mn-ea"/>
                <a:cs typeface="+mn-cs"/>
              </a:rPr>
              <a:t>las</a:t>
            </a:r>
            <a:r>
              <a:rPr lang="en-US" sz="4000" b="0" cap="none" dirty="0" smtClean="0">
                <a:ea typeface="+mn-ea"/>
                <a:cs typeface="+mn-cs"/>
              </a:rPr>
              <a:t> </a:t>
            </a:r>
            <a:r>
              <a:rPr lang="en-US" sz="4000" b="0" cap="none" dirty="0" err="1" smtClean="0">
                <a:ea typeface="+mn-ea"/>
                <a:cs typeface="+mn-cs"/>
              </a:rPr>
              <a:t>redes</a:t>
            </a:r>
            <a:r>
              <a:rPr lang="en-US" sz="4000" b="0" cap="none" dirty="0" smtClean="0">
                <a:ea typeface="+mn-ea"/>
                <a:cs typeface="+mn-cs"/>
              </a:rPr>
              <a:t> </a:t>
            </a:r>
            <a:r>
              <a:rPr lang="en-US" sz="4000" b="0" cap="none" dirty="0" err="1" smtClean="0">
                <a:ea typeface="+mn-ea"/>
                <a:cs typeface="+mn-cs"/>
              </a:rPr>
              <a:t>sociales</a:t>
            </a:r>
            <a:r>
              <a:rPr lang="en-US" sz="4000" b="0" cap="none" dirty="0">
                <a:ea typeface="+mn-ea"/>
                <a:cs typeface="+mn-cs"/>
              </a:rPr>
              <a:t> </a:t>
            </a:r>
            <a:r>
              <a:rPr lang="en-US" sz="4000" b="0" cap="none" dirty="0" smtClean="0">
                <a:ea typeface="+mn-ea"/>
                <a:cs typeface="+mn-cs"/>
              </a:rPr>
              <a:t>(1 Mayo) </a:t>
            </a:r>
            <a:br>
              <a:rPr lang="en-US" sz="4000" b="0" cap="none" dirty="0" smtClean="0">
                <a:ea typeface="+mn-ea"/>
                <a:cs typeface="+mn-cs"/>
              </a:rPr>
            </a:br>
            <a:r>
              <a:rPr lang="en-US" sz="4000" b="0" cap="none" dirty="0" smtClean="0">
                <a:ea typeface="+mn-ea"/>
                <a:cs typeface="+mn-cs"/>
              </a:rPr>
              <a:t> </a:t>
            </a:r>
            <a:br>
              <a:rPr lang="en-US" sz="4000" b="0" cap="none" dirty="0" smtClean="0">
                <a:ea typeface="+mn-ea"/>
                <a:cs typeface="+mn-cs"/>
              </a:rPr>
            </a:br>
            <a:r>
              <a:rPr lang="en-US" sz="4000" b="0" cap="none" dirty="0" smtClean="0">
                <a:ea typeface="+mn-ea"/>
                <a:cs typeface="+mn-cs"/>
              </a:rPr>
              <a:t>2. </a:t>
            </a:r>
            <a:r>
              <a:rPr lang="en-US" sz="4000" b="0" cap="none" dirty="0" err="1" smtClean="0">
                <a:ea typeface="+mn-ea"/>
                <a:cs typeface="+mn-cs"/>
              </a:rPr>
              <a:t>Lanzamiento</a:t>
            </a:r>
            <a:r>
              <a:rPr lang="en-US" sz="4000" b="0" cap="none" dirty="0" smtClean="0">
                <a:ea typeface="+mn-ea"/>
                <a:cs typeface="+mn-cs"/>
              </a:rPr>
              <a:t> de </a:t>
            </a:r>
            <a:r>
              <a:rPr lang="en-US" sz="4000" b="0" cap="none" dirty="0" err="1" smtClean="0">
                <a:ea typeface="+mn-ea"/>
                <a:cs typeface="+mn-cs"/>
              </a:rPr>
              <a:t>las</a:t>
            </a:r>
            <a:r>
              <a:rPr lang="en-US" sz="4000" b="0" cap="none" dirty="0" smtClean="0">
                <a:ea typeface="+mn-ea"/>
                <a:cs typeface="+mn-cs"/>
              </a:rPr>
              <a:t> </a:t>
            </a:r>
            <a:r>
              <a:rPr lang="en-US" sz="4000" b="0" cap="none" dirty="0" err="1" smtClean="0">
                <a:ea typeface="+mn-ea"/>
                <a:cs typeface="+mn-cs"/>
              </a:rPr>
              <a:t>Lecciones</a:t>
            </a:r>
            <a:r>
              <a:rPr lang="en-US" sz="4000" b="0" cap="none" dirty="0" smtClean="0">
                <a:ea typeface="+mn-ea"/>
                <a:cs typeface="+mn-cs"/>
              </a:rPr>
              <a:t> de “La </a:t>
            </a:r>
            <a:r>
              <a:rPr lang="en-US" sz="4000" b="0" cap="none" dirty="0" err="1" smtClean="0">
                <a:ea typeface="+mn-ea"/>
                <a:cs typeface="+mn-cs"/>
              </a:rPr>
              <a:t>Voz</a:t>
            </a:r>
            <a:r>
              <a:rPr lang="en-US" sz="4000" b="0" cap="none" dirty="0" smtClean="0">
                <a:ea typeface="+mn-ea"/>
                <a:cs typeface="+mn-cs"/>
              </a:rPr>
              <a:t> de la Esperanza”(5 de junio)</a:t>
            </a:r>
            <a:br>
              <a:rPr lang="en-US" sz="4000" b="0" cap="none" dirty="0" smtClean="0">
                <a:ea typeface="+mn-ea"/>
                <a:cs typeface="+mn-cs"/>
              </a:rPr>
            </a:br>
            <a:endParaRPr lang="en-US" sz="4000" b="0" cap="none" dirty="0">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3" name="TextBox 12"/>
          <p:cNvSpPr txBox="1"/>
          <p:nvPr/>
        </p:nvSpPr>
        <p:spPr>
          <a:xfrm>
            <a:off x="797828" y="2708920"/>
            <a:ext cx="2406020" cy="461665"/>
          </a:xfrm>
          <a:prstGeom prst="rect">
            <a:avLst/>
          </a:prstGeom>
          <a:noFill/>
        </p:spPr>
        <p:txBody>
          <a:bodyPr wrap="square" rtlCol="0">
            <a:spAutoFit/>
          </a:bodyPr>
          <a:lstStyle/>
          <a:p>
            <a:r>
              <a:rPr lang="en-US" sz="2400" b="1" dirty="0" smtClean="0">
                <a:solidFill>
                  <a:srgbClr val="65B131">
                    <a:alpha val="64000"/>
                  </a:srgbClr>
                </a:solidFill>
                <a:cs typeface="Arial" pitchFamily="34" charset="0"/>
              </a:rPr>
              <a:t>EVANGELISMO</a:t>
            </a:r>
            <a:endParaRPr lang="en-US" sz="2400" b="1" dirty="0">
              <a:solidFill>
                <a:srgbClr val="65B131">
                  <a:alpha val="64000"/>
                </a:srgbClr>
              </a:solidFill>
              <a:cs typeface="Arial" pitchFamily="34" charset="0"/>
            </a:endParaRPr>
          </a:p>
        </p:txBody>
      </p:sp>
      <p:sp>
        <p:nvSpPr>
          <p:cNvPr id="2" name="Título 1"/>
          <p:cNvSpPr>
            <a:spLocks noGrp="1"/>
          </p:cNvSpPr>
          <p:nvPr>
            <p:ph type="title"/>
          </p:nvPr>
        </p:nvSpPr>
        <p:spPr>
          <a:xfrm>
            <a:off x="3209885" y="1412776"/>
            <a:ext cx="5904656" cy="3888432"/>
          </a:xfrm>
        </p:spPr>
        <p:txBody>
          <a:bodyPr>
            <a:normAutofit/>
          </a:bodyPr>
          <a:lstStyle/>
          <a:p>
            <a:r>
              <a:rPr lang="es-ES" sz="4000" b="0" dirty="0" smtClean="0"/>
              <a:t>3. A</a:t>
            </a:r>
            <a:r>
              <a:rPr lang="es-ES" sz="4000" b="0" cap="none" dirty="0" smtClean="0"/>
              <a:t>udiovisual</a:t>
            </a:r>
            <a:r>
              <a:rPr lang="es-ES" sz="4000" b="0" dirty="0" smtClean="0"/>
              <a:t>: “VENCEDORES” </a:t>
            </a:r>
            <a:r>
              <a:rPr lang="es-ES" sz="4000" b="0" dirty="0" err="1" smtClean="0"/>
              <a:t>pcm</a:t>
            </a:r>
            <a:r>
              <a:rPr lang="es-ES" sz="4000" dirty="0" smtClean="0"/>
              <a:t/>
            </a:r>
            <a:br>
              <a:rPr lang="es-ES" sz="4000" dirty="0" smtClean="0"/>
            </a:br>
            <a:r>
              <a:rPr lang="es-ES" sz="4000" dirty="0"/>
              <a:t/>
            </a:r>
            <a:br>
              <a:rPr lang="es-ES" sz="4000" dirty="0"/>
            </a:br>
            <a:r>
              <a:rPr lang="es-ES" sz="4000" b="0" dirty="0" smtClean="0"/>
              <a:t>4.S</a:t>
            </a:r>
            <a:r>
              <a:rPr lang="es-ES" sz="4000" b="0" cap="none" dirty="0" smtClean="0"/>
              <a:t>emana de </a:t>
            </a:r>
            <a:r>
              <a:rPr lang="es-ES" sz="4000" b="0" cap="none" dirty="0"/>
              <a:t>C</a:t>
            </a:r>
            <a:r>
              <a:rPr lang="es-ES" sz="4000" b="0" cap="none" dirty="0" smtClean="0"/>
              <a:t>ultura </a:t>
            </a:r>
            <a:r>
              <a:rPr lang="es-ES" sz="4000" b="0" dirty="0" smtClean="0"/>
              <a:t>(o</a:t>
            </a:r>
            <a:r>
              <a:rPr lang="es-ES" sz="4000" b="0" cap="none" dirty="0" smtClean="0"/>
              <a:t>ctubre</a:t>
            </a:r>
            <a:r>
              <a:rPr lang="es-ES" sz="4000" b="0" dirty="0" smtClean="0"/>
              <a:t>)</a:t>
            </a:r>
            <a:endParaRPr lang="es-ES" sz="4000" b="0" dirty="0"/>
          </a:p>
        </p:txBody>
      </p:sp>
    </p:spTree>
    <p:extLst>
      <p:ext uri="{BB962C8B-B14F-4D97-AF65-F5344CB8AC3E}">
        <p14:creationId xmlns:p14="http://schemas.microsoft.com/office/powerpoint/2010/main" val="2931959701"/>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5" cstate="print"/>
          <a:stretch>
            <a:fillRect/>
          </a:stretch>
        </p:blipFill>
        <p:spPr>
          <a:xfrm>
            <a:off x="0" y="762000"/>
            <a:ext cx="2445488" cy="2286000"/>
          </a:xfrm>
          <a:prstGeom prst="rect">
            <a:avLst/>
          </a:prstGeom>
        </p:spPr>
      </p:pic>
      <p:sp>
        <p:nvSpPr>
          <p:cNvPr id="7" name="Title 6"/>
          <p:cNvSpPr>
            <a:spLocks noGrp="1"/>
          </p:cNvSpPr>
          <p:nvPr>
            <p:ph type="title"/>
          </p:nvPr>
        </p:nvSpPr>
        <p:spPr>
          <a:xfrm>
            <a:off x="1219200" y="2669865"/>
            <a:ext cx="7543800" cy="1200329"/>
          </a:xfrm>
        </p:spPr>
        <p:txBody>
          <a:bodyPr wrap="square" tIns="0" bIns="0" anchor="t" anchorCtr="0">
            <a:normAutofit fontScale="90000"/>
          </a:bodyPr>
          <a:lstStyle/>
          <a:p>
            <a:r>
              <a:rPr lang="es-ES" sz="7800" b="1" dirty="0" smtClean="0">
                <a:solidFill>
                  <a:prstClr val="black">
                    <a:lumMod val="85000"/>
                    <a:lumOff val="15000"/>
                  </a:prstClr>
                </a:solidFill>
                <a:latin typeface="+mn-lt"/>
              </a:rPr>
              <a:t>DIOS SEA CONTIGO.</a:t>
            </a:r>
            <a:endParaRPr lang="es-ES" sz="7800" dirty="0">
              <a:latin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heme/theme1.xml><?xml version="1.0" encoding="utf-8"?>
<a:theme xmlns:a="http://schemas.openxmlformats.org/drawingml/2006/main" name="Introducción a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Introducción a PowerPoint 2011.potx</Template>
  <TotalTime>0</TotalTime>
  <Words>159</Words>
  <Application>Microsoft Office PowerPoint</Application>
  <PresentationFormat>Presentación en pantalla (4:3)</PresentationFormat>
  <Paragraphs>48</Paragraphs>
  <Slides>9</Slides>
  <Notes>9</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Georgia</vt:lpstr>
      <vt:lpstr>Introducción a PowerPoint 2011</vt:lpstr>
      <vt:lpstr>Arte, Cultura y Comunicación PROYECTO 2021</vt:lpstr>
      <vt:lpstr>Presentación de PowerPoint</vt:lpstr>
      <vt:lpstr>1.Taller de Radio y TV (12-14 ABRIL) -Inauguración Estudio  “Hope Channel”  2.Creación de serie audiovisual sobre educación para la iglesia. (3 meses)</vt:lpstr>
      <vt:lpstr> 3. “Escuelas Evangelizadoras de Arte” (Cada templo convertido en un centro de influencia)  4. Página web www.unioncubana.interamerica.org  </vt:lpstr>
      <vt:lpstr> </vt:lpstr>
      <vt:lpstr>1. Caravana Evangelística Musical “Artistas con una Misión”  </vt:lpstr>
      <vt:lpstr>1. “Impacto Esperanza” utilizando las redes sociales (1 Mayo)    2. Lanzamiento de las Lecciones de “La Voz de la Esperanza”(5 de junio) </vt:lpstr>
      <vt:lpstr>3. Audiovisual: “VENCEDORES” pcm  4.Semana de Cultura (octubre)</vt:lpstr>
      <vt:lpstr>DIOS SEA CONTIGO.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2020-11-30T23:03:39Z</dcterms:modified>
</cp:coreProperties>
</file>